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handoutMasterIdLst>
    <p:handoutMasterId r:id="rId43"/>
  </p:handoutMasterIdLst>
  <p:sldIdLst>
    <p:sldId id="302" r:id="rId2"/>
    <p:sldId id="260" r:id="rId3"/>
    <p:sldId id="261"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301" r:id="rId18"/>
    <p:sldId id="278" r:id="rId19"/>
    <p:sldId id="279" r:id="rId20"/>
    <p:sldId id="299" r:id="rId21"/>
    <p:sldId id="280" r:id="rId22"/>
    <p:sldId id="281" r:id="rId23"/>
    <p:sldId id="282" r:id="rId24"/>
    <p:sldId id="283" r:id="rId25"/>
    <p:sldId id="284" r:id="rId26"/>
    <p:sldId id="285" r:id="rId27"/>
    <p:sldId id="286" r:id="rId28"/>
    <p:sldId id="287" r:id="rId29"/>
    <p:sldId id="288" r:id="rId30"/>
    <p:sldId id="289" r:id="rId31"/>
    <p:sldId id="300" r:id="rId32"/>
    <p:sldId id="290" r:id="rId33"/>
    <p:sldId id="291" r:id="rId34"/>
    <p:sldId id="292" r:id="rId35"/>
    <p:sldId id="293" r:id="rId36"/>
    <p:sldId id="294" r:id="rId37"/>
    <p:sldId id="295" r:id="rId38"/>
    <p:sldId id="296" r:id="rId39"/>
    <p:sldId id="297" r:id="rId40"/>
    <p:sldId id="298" r:id="rId41"/>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09" autoAdjust="0"/>
    <p:restoredTop sz="94643" autoAdjust="0"/>
  </p:normalViewPr>
  <p:slideViewPr>
    <p:cSldViewPr>
      <p:cViewPr varScale="1">
        <p:scale>
          <a:sx n="105" d="100"/>
          <a:sy n="105" d="100"/>
        </p:scale>
        <p:origin x="11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223B9-25A2-4347-9BA7-FF9C9F28282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he-IL"/>
        </a:p>
      </dgm:t>
    </dgm:pt>
    <dgm:pt modelId="{E4A24854-850E-47E7-A766-D801515E3F6E}">
      <dgm:prSet phldrT="[טקסט]"/>
      <dgm:spPr/>
      <dgm:t>
        <a:bodyPr/>
        <a:lstStyle/>
        <a:p>
          <a:pPr rtl="1"/>
          <a:r>
            <a:rPr lang="he-IL" dirty="0" smtClean="0"/>
            <a:t>הגשת בקשה להסדר פשרה</a:t>
          </a:r>
          <a:endParaRPr lang="he-IL" dirty="0"/>
        </a:p>
      </dgm:t>
    </dgm:pt>
    <dgm:pt modelId="{CF096939-73AB-40CC-8665-4741660C5D3F}" type="parTrans" cxnId="{D16D9452-6CBE-4E6F-AB55-D3D3542DDB82}">
      <dgm:prSet/>
      <dgm:spPr/>
      <dgm:t>
        <a:bodyPr/>
        <a:lstStyle/>
        <a:p>
          <a:pPr rtl="1"/>
          <a:endParaRPr lang="he-IL"/>
        </a:p>
      </dgm:t>
    </dgm:pt>
    <dgm:pt modelId="{25F27EB2-2F35-4E3F-AB4D-02ECC3F21C05}" type="sibTrans" cxnId="{D16D9452-6CBE-4E6F-AB55-D3D3542DDB82}">
      <dgm:prSet/>
      <dgm:spPr/>
      <dgm:t>
        <a:bodyPr/>
        <a:lstStyle/>
        <a:p>
          <a:pPr rtl="1"/>
          <a:endParaRPr lang="he-IL"/>
        </a:p>
      </dgm:t>
    </dgm:pt>
    <dgm:pt modelId="{1AED1763-7B47-4F92-B5CB-3EDE34E4AAC5}">
      <dgm:prSet phldrT="[טקסט]"/>
      <dgm:spPr/>
      <dgm:t>
        <a:bodyPr/>
        <a:lstStyle/>
        <a:p>
          <a:pPr rtl="1"/>
          <a:r>
            <a:rPr lang="he-IL" dirty="0" smtClean="0"/>
            <a:t>גילוי נאות</a:t>
          </a:r>
          <a:endParaRPr lang="he-IL" dirty="0"/>
        </a:p>
      </dgm:t>
    </dgm:pt>
    <dgm:pt modelId="{C50AC396-89ED-4EDE-B613-B0F725A247F6}" type="parTrans" cxnId="{CE223673-55AD-4EDE-A720-12F1B7393FB1}">
      <dgm:prSet/>
      <dgm:spPr/>
      <dgm:t>
        <a:bodyPr/>
        <a:lstStyle/>
        <a:p>
          <a:pPr rtl="1"/>
          <a:endParaRPr lang="he-IL"/>
        </a:p>
      </dgm:t>
    </dgm:pt>
    <dgm:pt modelId="{CB31CC98-476F-4214-9FC8-2C8A392F501A}" type="sibTrans" cxnId="{CE223673-55AD-4EDE-A720-12F1B7393FB1}">
      <dgm:prSet/>
      <dgm:spPr/>
      <dgm:t>
        <a:bodyPr/>
        <a:lstStyle/>
        <a:p>
          <a:pPr rtl="1"/>
          <a:endParaRPr lang="he-IL"/>
        </a:p>
      </dgm:t>
    </dgm:pt>
    <dgm:pt modelId="{D76A617C-5CE6-4AEE-8C03-8E9B2EC2F7F6}">
      <dgm:prSet phldrT="[טקסט]"/>
      <dgm:spPr/>
      <dgm:t>
        <a:bodyPr/>
        <a:lstStyle/>
        <a:p>
          <a:pPr rtl="1"/>
          <a:r>
            <a:rPr lang="he-IL" dirty="0" smtClean="0"/>
            <a:t>תצהיר</a:t>
          </a:r>
          <a:endParaRPr lang="he-IL" dirty="0"/>
        </a:p>
      </dgm:t>
    </dgm:pt>
    <dgm:pt modelId="{69C49649-0A01-446C-A81B-E3BD975472D3}" type="parTrans" cxnId="{8E5A45AC-9BB6-47ED-BA55-30D40706436D}">
      <dgm:prSet/>
      <dgm:spPr/>
      <dgm:t>
        <a:bodyPr/>
        <a:lstStyle/>
        <a:p>
          <a:pPr rtl="1"/>
          <a:endParaRPr lang="he-IL"/>
        </a:p>
      </dgm:t>
    </dgm:pt>
    <dgm:pt modelId="{00584B2A-A917-4C68-BCDE-84435B7DE827}" type="sibTrans" cxnId="{8E5A45AC-9BB6-47ED-BA55-30D40706436D}">
      <dgm:prSet/>
      <dgm:spPr/>
      <dgm:t>
        <a:bodyPr/>
        <a:lstStyle/>
        <a:p>
          <a:pPr rtl="1"/>
          <a:endParaRPr lang="he-IL"/>
        </a:p>
      </dgm:t>
    </dgm:pt>
    <dgm:pt modelId="{3100E779-73F0-4873-9422-4345132EBBC8}">
      <dgm:prSet phldrT="[טקסט]"/>
      <dgm:spPr/>
      <dgm:t>
        <a:bodyPr/>
        <a:lstStyle/>
        <a:p>
          <a:pPr rtl="1"/>
          <a:r>
            <a:rPr lang="he-IL" dirty="0" smtClean="0"/>
            <a:t>פרסום</a:t>
          </a:r>
          <a:endParaRPr lang="he-IL" dirty="0"/>
        </a:p>
      </dgm:t>
    </dgm:pt>
    <dgm:pt modelId="{1DB4A8BA-D7E4-43EB-97AE-6B027AF9E8FB}" type="parTrans" cxnId="{F79B67D0-A32E-4D6C-900B-DEF7F7C90E80}">
      <dgm:prSet/>
      <dgm:spPr/>
      <dgm:t>
        <a:bodyPr/>
        <a:lstStyle/>
        <a:p>
          <a:pPr rtl="1"/>
          <a:endParaRPr lang="he-IL"/>
        </a:p>
      </dgm:t>
    </dgm:pt>
    <dgm:pt modelId="{B76CB9D7-9DC4-457B-A9F6-2FBFF0DCB8FD}" type="sibTrans" cxnId="{F79B67D0-A32E-4D6C-900B-DEF7F7C90E80}">
      <dgm:prSet/>
      <dgm:spPr/>
      <dgm:t>
        <a:bodyPr/>
        <a:lstStyle/>
        <a:p>
          <a:pPr rtl="1"/>
          <a:endParaRPr lang="he-IL"/>
        </a:p>
      </dgm:t>
    </dgm:pt>
    <dgm:pt modelId="{4FA380AC-C5E1-40D0-BA17-100871A4142E}">
      <dgm:prSet phldrT="[טקסט]"/>
      <dgm:spPr/>
      <dgm:t>
        <a:bodyPr/>
        <a:lstStyle/>
        <a:p>
          <a:pPr rtl="1"/>
          <a:r>
            <a:rPr lang="he-IL" dirty="0" smtClean="0"/>
            <a:t>יועמ"ש + הנהלת בימ"ש</a:t>
          </a:r>
          <a:endParaRPr lang="he-IL" dirty="0"/>
        </a:p>
      </dgm:t>
    </dgm:pt>
    <dgm:pt modelId="{49157A9D-441C-410B-B2A0-2D8DE90F2EAB}" type="parTrans" cxnId="{EF39C663-A269-4FD3-B05B-BEFE32C64FCC}">
      <dgm:prSet/>
      <dgm:spPr/>
      <dgm:t>
        <a:bodyPr/>
        <a:lstStyle/>
        <a:p>
          <a:pPr rtl="1"/>
          <a:endParaRPr lang="he-IL"/>
        </a:p>
      </dgm:t>
    </dgm:pt>
    <dgm:pt modelId="{4444E788-F386-47C7-AACA-8944EA237B2B}" type="sibTrans" cxnId="{EF39C663-A269-4FD3-B05B-BEFE32C64FCC}">
      <dgm:prSet/>
      <dgm:spPr/>
      <dgm:t>
        <a:bodyPr/>
        <a:lstStyle/>
        <a:p>
          <a:pPr rtl="1"/>
          <a:endParaRPr lang="he-IL"/>
        </a:p>
      </dgm:t>
    </dgm:pt>
    <dgm:pt modelId="{0AEB6C27-6552-404F-A6CA-4E05715109CB}">
      <dgm:prSet phldrT="[טקסט]"/>
      <dgm:spPr/>
      <dgm:t>
        <a:bodyPr/>
        <a:lstStyle/>
        <a:p>
          <a:pPr rtl="1"/>
          <a:r>
            <a:rPr lang="he-IL" dirty="0" smtClean="0"/>
            <a:t>כל בעל גוף או תפקיד אחר</a:t>
          </a:r>
          <a:endParaRPr lang="he-IL" dirty="0"/>
        </a:p>
      </dgm:t>
    </dgm:pt>
    <dgm:pt modelId="{634D9B20-2914-4DB0-8F85-77CD90DEA7DC}" type="parTrans" cxnId="{E995E2BD-6CE3-42C5-BBDD-7F1C31CA8646}">
      <dgm:prSet/>
      <dgm:spPr/>
      <dgm:t>
        <a:bodyPr/>
        <a:lstStyle/>
        <a:p>
          <a:pPr rtl="1"/>
          <a:endParaRPr lang="he-IL"/>
        </a:p>
      </dgm:t>
    </dgm:pt>
    <dgm:pt modelId="{253CBB6C-6773-4AAC-90C1-4987FF337273}" type="sibTrans" cxnId="{E995E2BD-6CE3-42C5-BBDD-7F1C31CA8646}">
      <dgm:prSet/>
      <dgm:spPr/>
      <dgm:t>
        <a:bodyPr/>
        <a:lstStyle/>
        <a:p>
          <a:pPr rtl="1"/>
          <a:endParaRPr lang="he-IL"/>
        </a:p>
      </dgm:t>
    </dgm:pt>
    <dgm:pt modelId="{8AEF5300-1D9D-460F-BDE4-382AD968A01F}">
      <dgm:prSet phldrT="[טקסט]"/>
      <dgm:spPr/>
      <dgm:t>
        <a:bodyPr/>
        <a:lstStyle/>
        <a:p>
          <a:pPr rtl="1"/>
          <a:r>
            <a:rPr lang="he-IL" dirty="0" smtClean="0"/>
            <a:t>התנגדות</a:t>
          </a:r>
          <a:endParaRPr lang="he-IL" dirty="0"/>
        </a:p>
      </dgm:t>
    </dgm:pt>
    <dgm:pt modelId="{EE40BA91-2A1E-4FE2-A509-A4F4A165FA05}" type="parTrans" cxnId="{C65842F7-D1B8-4EFC-8845-1F2BA2A2E081}">
      <dgm:prSet/>
      <dgm:spPr/>
      <dgm:t>
        <a:bodyPr/>
        <a:lstStyle/>
        <a:p>
          <a:pPr rtl="1"/>
          <a:endParaRPr lang="he-IL"/>
        </a:p>
      </dgm:t>
    </dgm:pt>
    <dgm:pt modelId="{6C2C1FAB-28D4-4B11-8E17-0726674A52E5}" type="sibTrans" cxnId="{C65842F7-D1B8-4EFC-8845-1F2BA2A2E081}">
      <dgm:prSet/>
      <dgm:spPr/>
      <dgm:t>
        <a:bodyPr/>
        <a:lstStyle/>
        <a:p>
          <a:pPr rtl="1"/>
          <a:endParaRPr lang="he-IL"/>
        </a:p>
      </dgm:t>
    </dgm:pt>
    <dgm:pt modelId="{1681884F-B688-4FF2-BF32-2B55805E65C5}">
      <dgm:prSet phldrT="[טקסט]"/>
      <dgm:spPr/>
      <dgm:t>
        <a:bodyPr/>
        <a:lstStyle/>
        <a:p>
          <a:pPr rtl="1"/>
          <a:r>
            <a:rPr lang="he-IL" dirty="0" smtClean="0"/>
            <a:t>רשות ציבורית/ארגון*/יועמ"ש</a:t>
          </a:r>
          <a:endParaRPr lang="he-IL" dirty="0"/>
        </a:p>
      </dgm:t>
    </dgm:pt>
    <dgm:pt modelId="{8AB52B71-4E3B-4348-8A2E-5B8002422D2A}" type="parTrans" cxnId="{6FF08589-3EFA-4AA3-9DD4-B30BF8C0169C}">
      <dgm:prSet/>
      <dgm:spPr/>
      <dgm:t>
        <a:bodyPr/>
        <a:lstStyle/>
        <a:p>
          <a:pPr rtl="1"/>
          <a:endParaRPr lang="he-IL"/>
        </a:p>
      </dgm:t>
    </dgm:pt>
    <dgm:pt modelId="{F217E72A-6A89-4078-AE32-E44E1FEB308F}" type="sibTrans" cxnId="{6FF08589-3EFA-4AA3-9DD4-B30BF8C0169C}">
      <dgm:prSet/>
      <dgm:spPr/>
      <dgm:t>
        <a:bodyPr/>
        <a:lstStyle/>
        <a:p>
          <a:pPr rtl="1"/>
          <a:endParaRPr lang="he-IL"/>
        </a:p>
      </dgm:t>
    </dgm:pt>
    <dgm:pt modelId="{C4F575A2-4647-4D04-A2DF-FD66335F7DA3}">
      <dgm:prSet phldrT="[טקסט]"/>
      <dgm:spPr/>
      <dgm:t>
        <a:bodyPr/>
        <a:lstStyle/>
        <a:p>
          <a:pPr rtl="1"/>
          <a:r>
            <a:rPr lang="he-IL" dirty="0" smtClean="0"/>
            <a:t>אדם הנמנה עם הקבוצה</a:t>
          </a:r>
          <a:endParaRPr lang="he-IL" dirty="0"/>
        </a:p>
      </dgm:t>
    </dgm:pt>
    <dgm:pt modelId="{05FCFD6C-8470-45F2-A4F3-040B8A35E55E}" type="parTrans" cxnId="{73788317-42E1-4DFB-95E0-E95D57AA310C}">
      <dgm:prSet/>
      <dgm:spPr/>
      <dgm:t>
        <a:bodyPr/>
        <a:lstStyle/>
        <a:p>
          <a:pPr rtl="1"/>
          <a:endParaRPr lang="he-IL"/>
        </a:p>
      </dgm:t>
    </dgm:pt>
    <dgm:pt modelId="{BDA0ADE0-810C-4191-9916-124838FAB989}" type="sibTrans" cxnId="{73788317-42E1-4DFB-95E0-E95D57AA310C}">
      <dgm:prSet/>
      <dgm:spPr/>
      <dgm:t>
        <a:bodyPr/>
        <a:lstStyle/>
        <a:p>
          <a:pPr rtl="1"/>
          <a:endParaRPr lang="he-IL"/>
        </a:p>
      </dgm:t>
    </dgm:pt>
    <dgm:pt modelId="{783C7BEA-7FD7-4F82-8AD9-C4F3C497AA5A}" type="pres">
      <dgm:prSet presAssocID="{B81223B9-25A2-4347-9BA7-FF9C9F282824}" presName="Name0" presStyleCnt="0">
        <dgm:presLayoutVars>
          <dgm:dir/>
          <dgm:animLvl val="lvl"/>
          <dgm:resizeHandles val="exact"/>
        </dgm:presLayoutVars>
      </dgm:prSet>
      <dgm:spPr/>
      <dgm:t>
        <a:bodyPr/>
        <a:lstStyle/>
        <a:p>
          <a:pPr rtl="1"/>
          <a:endParaRPr lang="he-IL"/>
        </a:p>
      </dgm:t>
    </dgm:pt>
    <dgm:pt modelId="{F5F4895E-BC69-4935-B0D0-93D174DDFC34}" type="pres">
      <dgm:prSet presAssocID="{8AEF5300-1D9D-460F-BDE4-382AD968A01F}" presName="boxAndChildren" presStyleCnt="0"/>
      <dgm:spPr/>
    </dgm:pt>
    <dgm:pt modelId="{8AA88EA0-0EF8-4292-B868-58C79FA933F2}" type="pres">
      <dgm:prSet presAssocID="{8AEF5300-1D9D-460F-BDE4-382AD968A01F}" presName="parentTextBox" presStyleLbl="node1" presStyleIdx="0" presStyleCnt="3"/>
      <dgm:spPr/>
      <dgm:t>
        <a:bodyPr/>
        <a:lstStyle/>
        <a:p>
          <a:pPr rtl="1"/>
          <a:endParaRPr lang="he-IL"/>
        </a:p>
      </dgm:t>
    </dgm:pt>
    <dgm:pt modelId="{11EAFF24-AF6A-4F02-B410-C488AE9E0819}" type="pres">
      <dgm:prSet presAssocID="{8AEF5300-1D9D-460F-BDE4-382AD968A01F}" presName="entireBox" presStyleLbl="node1" presStyleIdx="0" presStyleCnt="3"/>
      <dgm:spPr/>
      <dgm:t>
        <a:bodyPr/>
        <a:lstStyle/>
        <a:p>
          <a:pPr rtl="1"/>
          <a:endParaRPr lang="he-IL"/>
        </a:p>
      </dgm:t>
    </dgm:pt>
    <dgm:pt modelId="{45BADABD-B9A6-455C-B6BF-68CCE6B0CE85}" type="pres">
      <dgm:prSet presAssocID="{8AEF5300-1D9D-460F-BDE4-382AD968A01F}" presName="descendantBox" presStyleCnt="0"/>
      <dgm:spPr/>
    </dgm:pt>
    <dgm:pt modelId="{DEDECF0F-96F5-48B8-A425-18B615291E19}" type="pres">
      <dgm:prSet presAssocID="{1681884F-B688-4FF2-BF32-2B55805E65C5}" presName="childTextBox" presStyleLbl="fgAccFollowNode1" presStyleIdx="0" presStyleCnt="6">
        <dgm:presLayoutVars>
          <dgm:bulletEnabled val="1"/>
        </dgm:presLayoutVars>
      </dgm:prSet>
      <dgm:spPr/>
      <dgm:t>
        <a:bodyPr/>
        <a:lstStyle/>
        <a:p>
          <a:pPr rtl="1"/>
          <a:endParaRPr lang="he-IL"/>
        </a:p>
      </dgm:t>
    </dgm:pt>
    <dgm:pt modelId="{18EC69C1-55B6-442D-8932-96B7BD36E983}" type="pres">
      <dgm:prSet presAssocID="{C4F575A2-4647-4D04-A2DF-FD66335F7DA3}" presName="childTextBox" presStyleLbl="fgAccFollowNode1" presStyleIdx="1" presStyleCnt="6">
        <dgm:presLayoutVars>
          <dgm:bulletEnabled val="1"/>
        </dgm:presLayoutVars>
      </dgm:prSet>
      <dgm:spPr/>
      <dgm:t>
        <a:bodyPr/>
        <a:lstStyle/>
        <a:p>
          <a:pPr rtl="1"/>
          <a:endParaRPr lang="he-IL"/>
        </a:p>
      </dgm:t>
    </dgm:pt>
    <dgm:pt modelId="{2006D029-0FDF-498D-804D-707E455E62A8}" type="pres">
      <dgm:prSet presAssocID="{B76CB9D7-9DC4-457B-A9F6-2FBFF0DCB8FD}" presName="sp" presStyleCnt="0"/>
      <dgm:spPr/>
    </dgm:pt>
    <dgm:pt modelId="{819B0C28-A88B-49D3-82AE-61CBFC9222BB}" type="pres">
      <dgm:prSet presAssocID="{3100E779-73F0-4873-9422-4345132EBBC8}" presName="arrowAndChildren" presStyleCnt="0"/>
      <dgm:spPr/>
    </dgm:pt>
    <dgm:pt modelId="{4A9FF5DD-3645-4D0D-8112-2B675A4ADC99}" type="pres">
      <dgm:prSet presAssocID="{3100E779-73F0-4873-9422-4345132EBBC8}" presName="parentTextArrow" presStyleLbl="node1" presStyleIdx="0" presStyleCnt="3"/>
      <dgm:spPr/>
      <dgm:t>
        <a:bodyPr/>
        <a:lstStyle/>
        <a:p>
          <a:pPr rtl="1"/>
          <a:endParaRPr lang="he-IL"/>
        </a:p>
      </dgm:t>
    </dgm:pt>
    <dgm:pt modelId="{3A24F8F2-3DA0-4159-877C-44AE3EDCC5B7}" type="pres">
      <dgm:prSet presAssocID="{3100E779-73F0-4873-9422-4345132EBBC8}" presName="arrow" presStyleLbl="node1" presStyleIdx="1" presStyleCnt="3"/>
      <dgm:spPr/>
      <dgm:t>
        <a:bodyPr/>
        <a:lstStyle/>
        <a:p>
          <a:pPr rtl="1"/>
          <a:endParaRPr lang="he-IL"/>
        </a:p>
      </dgm:t>
    </dgm:pt>
    <dgm:pt modelId="{70826AFF-4DC1-4BBD-9691-7A9B55C99314}" type="pres">
      <dgm:prSet presAssocID="{3100E779-73F0-4873-9422-4345132EBBC8}" presName="descendantArrow" presStyleCnt="0"/>
      <dgm:spPr/>
    </dgm:pt>
    <dgm:pt modelId="{F522B695-E8B1-45A1-912D-30A0F8527415}" type="pres">
      <dgm:prSet presAssocID="{4FA380AC-C5E1-40D0-BA17-100871A4142E}" presName="childTextArrow" presStyleLbl="fgAccFollowNode1" presStyleIdx="2" presStyleCnt="6">
        <dgm:presLayoutVars>
          <dgm:bulletEnabled val="1"/>
        </dgm:presLayoutVars>
      </dgm:prSet>
      <dgm:spPr/>
      <dgm:t>
        <a:bodyPr/>
        <a:lstStyle/>
        <a:p>
          <a:pPr rtl="1"/>
          <a:endParaRPr lang="he-IL"/>
        </a:p>
      </dgm:t>
    </dgm:pt>
    <dgm:pt modelId="{FC8F99BF-1FF5-42D2-A402-6F13B488B761}" type="pres">
      <dgm:prSet presAssocID="{0AEB6C27-6552-404F-A6CA-4E05715109CB}" presName="childTextArrow" presStyleLbl="fgAccFollowNode1" presStyleIdx="3" presStyleCnt="6">
        <dgm:presLayoutVars>
          <dgm:bulletEnabled val="1"/>
        </dgm:presLayoutVars>
      </dgm:prSet>
      <dgm:spPr/>
      <dgm:t>
        <a:bodyPr/>
        <a:lstStyle/>
        <a:p>
          <a:pPr rtl="1"/>
          <a:endParaRPr lang="he-IL"/>
        </a:p>
      </dgm:t>
    </dgm:pt>
    <dgm:pt modelId="{62D708CE-1862-4A9B-9445-1553A90B6C03}" type="pres">
      <dgm:prSet presAssocID="{25F27EB2-2F35-4E3F-AB4D-02ECC3F21C05}" presName="sp" presStyleCnt="0"/>
      <dgm:spPr/>
    </dgm:pt>
    <dgm:pt modelId="{A35547A6-D6C4-47FF-BFC4-35D67AE1F5C6}" type="pres">
      <dgm:prSet presAssocID="{E4A24854-850E-47E7-A766-D801515E3F6E}" presName="arrowAndChildren" presStyleCnt="0"/>
      <dgm:spPr/>
    </dgm:pt>
    <dgm:pt modelId="{C0CA835D-98E7-4AD6-9A0C-92AE415E2E68}" type="pres">
      <dgm:prSet presAssocID="{E4A24854-850E-47E7-A766-D801515E3F6E}" presName="parentTextArrow" presStyleLbl="node1" presStyleIdx="1" presStyleCnt="3"/>
      <dgm:spPr/>
      <dgm:t>
        <a:bodyPr/>
        <a:lstStyle/>
        <a:p>
          <a:pPr rtl="1"/>
          <a:endParaRPr lang="he-IL"/>
        </a:p>
      </dgm:t>
    </dgm:pt>
    <dgm:pt modelId="{8F38E79E-0AEB-4E97-9C50-7764FC4C2357}" type="pres">
      <dgm:prSet presAssocID="{E4A24854-850E-47E7-A766-D801515E3F6E}" presName="arrow" presStyleLbl="node1" presStyleIdx="2" presStyleCnt="3"/>
      <dgm:spPr/>
      <dgm:t>
        <a:bodyPr/>
        <a:lstStyle/>
        <a:p>
          <a:pPr rtl="1"/>
          <a:endParaRPr lang="he-IL"/>
        </a:p>
      </dgm:t>
    </dgm:pt>
    <dgm:pt modelId="{9D5D803A-4021-448A-BFA7-0CD01A5239A7}" type="pres">
      <dgm:prSet presAssocID="{E4A24854-850E-47E7-A766-D801515E3F6E}" presName="descendantArrow" presStyleCnt="0"/>
      <dgm:spPr/>
    </dgm:pt>
    <dgm:pt modelId="{55284E9C-1FAA-420F-A5F1-77777E7CAF0B}" type="pres">
      <dgm:prSet presAssocID="{1AED1763-7B47-4F92-B5CB-3EDE34E4AAC5}" presName="childTextArrow" presStyleLbl="fgAccFollowNode1" presStyleIdx="4" presStyleCnt="6">
        <dgm:presLayoutVars>
          <dgm:bulletEnabled val="1"/>
        </dgm:presLayoutVars>
      </dgm:prSet>
      <dgm:spPr/>
      <dgm:t>
        <a:bodyPr/>
        <a:lstStyle/>
        <a:p>
          <a:pPr rtl="1"/>
          <a:endParaRPr lang="he-IL"/>
        </a:p>
      </dgm:t>
    </dgm:pt>
    <dgm:pt modelId="{7DE4418C-37EE-4BDB-AD0C-6016175EB23C}" type="pres">
      <dgm:prSet presAssocID="{D76A617C-5CE6-4AEE-8C03-8E9B2EC2F7F6}" presName="childTextArrow" presStyleLbl="fgAccFollowNode1" presStyleIdx="5" presStyleCnt="6">
        <dgm:presLayoutVars>
          <dgm:bulletEnabled val="1"/>
        </dgm:presLayoutVars>
      </dgm:prSet>
      <dgm:spPr/>
      <dgm:t>
        <a:bodyPr/>
        <a:lstStyle/>
        <a:p>
          <a:pPr rtl="1"/>
          <a:endParaRPr lang="he-IL"/>
        </a:p>
      </dgm:t>
    </dgm:pt>
  </dgm:ptLst>
  <dgm:cxnLst>
    <dgm:cxn modelId="{CE223673-55AD-4EDE-A720-12F1B7393FB1}" srcId="{E4A24854-850E-47E7-A766-D801515E3F6E}" destId="{1AED1763-7B47-4F92-B5CB-3EDE34E4AAC5}" srcOrd="0" destOrd="0" parTransId="{C50AC396-89ED-4EDE-B613-B0F725A247F6}" sibTransId="{CB31CC98-476F-4214-9FC8-2C8A392F501A}"/>
    <dgm:cxn modelId="{C65842F7-D1B8-4EFC-8845-1F2BA2A2E081}" srcId="{B81223B9-25A2-4347-9BA7-FF9C9F282824}" destId="{8AEF5300-1D9D-460F-BDE4-382AD968A01F}" srcOrd="2" destOrd="0" parTransId="{EE40BA91-2A1E-4FE2-A509-A4F4A165FA05}" sibTransId="{6C2C1FAB-28D4-4B11-8E17-0726674A52E5}"/>
    <dgm:cxn modelId="{2EA0D21A-3A8F-4176-9ABF-FF461504A48B}" type="presOf" srcId="{8AEF5300-1D9D-460F-BDE4-382AD968A01F}" destId="{11EAFF24-AF6A-4F02-B410-C488AE9E0819}" srcOrd="1" destOrd="0" presId="urn:microsoft.com/office/officeart/2005/8/layout/process4"/>
    <dgm:cxn modelId="{F49C7061-474A-4618-B063-252BFC1C56E3}" type="presOf" srcId="{3100E779-73F0-4873-9422-4345132EBBC8}" destId="{4A9FF5DD-3645-4D0D-8112-2B675A4ADC99}" srcOrd="0" destOrd="0" presId="urn:microsoft.com/office/officeart/2005/8/layout/process4"/>
    <dgm:cxn modelId="{73788317-42E1-4DFB-95E0-E95D57AA310C}" srcId="{8AEF5300-1D9D-460F-BDE4-382AD968A01F}" destId="{C4F575A2-4647-4D04-A2DF-FD66335F7DA3}" srcOrd="1" destOrd="0" parTransId="{05FCFD6C-8470-45F2-A4F3-040B8A35E55E}" sibTransId="{BDA0ADE0-810C-4191-9916-124838FAB989}"/>
    <dgm:cxn modelId="{4CA969C4-171C-438F-88CC-14DBFD65C861}" type="presOf" srcId="{D76A617C-5CE6-4AEE-8C03-8E9B2EC2F7F6}" destId="{7DE4418C-37EE-4BDB-AD0C-6016175EB23C}" srcOrd="0" destOrd="0" presId="urn:microsoft.com/office/officeart/2005/8/layout/process4"/>
    <dgm:cxn modelId="{D16D9452-6CBE-4E6F-AB55-D3D3542DDB82}" srcId="{B81223B9-25A2-4347-9BA7-FF9C9F282824}" destId="{E4A24854-850E-47E7-A766-D801515E3F6E}" srcOrd="0" destOrd="0" parTransId="{CF096939-73AB-40CC-8665-4741660C5D3F}" sibTransId="{25F27EB2-2F35-4E3F-AB4D-02ECC3F21C05}"/>
    <dgm:cxn modelId="{A1A38031-89D7-4E39-9F77-CAA29CB5AA12}" type="presOf" srcId="{E4A24854-850E-47E7-A766-D801515E3F6E}" destId="{8F38E79E-0AEB-4E97-9C50-7764FC4C2357}" srcOrd="1" destOrd="0" presId="urn:microsoft.com/office/officeart/2005/8/layout/process4"/>
    <dgm:cxn modelId="{E995E2BD-6CE3-42C5-BBDD-7F1C31CA8646}" srcId="{3100E779-73F0-4873-9422-4345132EBBC8}" destId="{0AEB6C27-6552-404F-A6CA-4E05715109CB}" srcOrd="1" destOrd="0" parTransId="{634D9B20-2914-4DB0-8F85-77CD90DEA7DC}" sibTransId="{253CBB6C-6773-4AAC-90C1-4987FF337273}"/>
    <dgm:cxn modelId="{206F89BF-8C4A-45CC-BEC8-4C3E1A9004CD}" type="presOf" srcId="{8AEF5300-1D9D-460F-BDE4-382AD968A01F}" destId="{8AA88EA0-0EF8-4292-B868-58C79FA933F2}" srcOrd="0" destOrd="0" presId="urn:microsoft.com/office/officeart/2005/8/layout/process4"/>
    <dgm:cxn modelId="{130035EB-3D15-47A0-B923-48E99C4C6D24}" type="presOf" srcId="{B81223B9-25A2-4347-9BA7-FF9C9F282824}" destId="{783C7BEA-7FD7-4F82-8AD9-C4F3C497AA5A}" srcOrd="0" destOrd="0" presId="urn:microsoft.com/office/officeart/2005/8/layout/process4"/>
    <dgm:cxn modelId="{23291B3E-BA79-410C-A191-5ECD4B562BFC}" type="presOf" srcId="{1AED1763-7B47-4F92-B5CB-3EDE34E4AAC5}" destId="{55284E9C-1FAA-420F-A5F1-77777E7CAF0B}" srcOrd="0" destOrd="0" presId="urn:microsoft.com/office/officeart/2005/8/layout/process4"/>
    <dgm:cxn modelId="{F79B67D0-A32E-4D6C-900B-DEF7F7C90E80}" srcId="{B81223B9-25A2-4347-9BA7-FF9C9F282824}" destId="{3100E779-73F0-4873-9422-4345132EBBC8}" srcOrd="1" destOrd="0" parTransId="{1DB4A8BA-D7E4-43EB-97AE-6B027AF9E8FB}" sibTransId="{B76CB9D7-9DC4-457B-A9F6-2FBFF0DCB8FD}"/>
    <dgm:cxn modelId="{2135FAEA-48B0-4C7B-AA4B-C1F3B7FABBF5}" type="presOf" srcId="{4FA380AC-C5E1-40D0-BA17-100871A4142E}" destId="{F522B695-E8B1-45A1-912D-30A0F8527415}" srcOrd="0" destOrd="0" presId="urn:microsoft.com/office/officeart/2005/8/layout/process4"/>
    <dgm:cxn modelId="{64A69B81-A11D-4E74-BC3D-9B8E2F977D9E}" type="presOf" srcId="{3100E779-73F0-4873-9422-4345132EBBC8}" destId="{3A24F8F2-3DA0-4159-877C-44AE3EDCC5B7}" srcOrd="1" destOrd="0" presId="urn:microsoft.com/office/officeart/2005/8/layout/process4"/>
    <dgm:cxn modelId="{6FF08589-3EFA-4AA3-9DD4-B30BF8C0169C}" srcId="{8AEF5300-1D9D-460F-BDE4-382AD968A01F}" destId="{1681884F-B688-4FF2-BF32-2B55805E65C5}" srcOrd="0" destOrd="0" parTransId="{8AB52B71-4E3B-4348-8A2E-5B8002422D2A}" sibTransId="{F217E72A-6A89-4078-AE32-E44E1FEB308F}"/>
    <dgm:cxn modelId="{ED24E1D5-79D5-478F-AD40-EA9F25A9A3F2}" type="presOf" srcId="{E4A24854-850E-47E7-A766-D801515E3F6E}" destId="{C0CA835D-98E7-4AD6-9A0C-92AE415E2E68}" srcOrd="0" destOrd="0" presId="urn:microsoft.com/office/officeart/2005/8/layout/process4"/>
    <dgm:cxn modelId="{8E5A45AC-9BB6-47ED-BA55-30D40706436D}" srcId="{E4A24854-850E-47E7-A766-D801515E3F6E}" destId="{D76A617C-5CE6-4AEE-8C03-8E9B2EC2F7F6}" srcOrd="1" destOrd="0" parTransId="{69C49649-0A01-446C-A81B-E3BD975472D3}" sibTransId="{00584B2A-A917-4C68-BCDE-84435B7DE827}"/>
    <dgm:cxn modelId="{E9D8FCF8-19A4-4767-A853-6E4BF966E5FA}" type="presOf" srcId="{1681884F-B688-4FF2-BF32-2B55805E65C5}" destId="{DEDECF0F-96F5-48B8-A425-18B615291E19}" srcOrd="0" destOrd="0" presId="urn:microsoft.com/office/officeart/2005/8/layout/process4"/>
    <dgm:cxn modelId="{9813CEA8-4186-40D7-8268-A6F056BAC5CD}" type="presOf" srcId="{C4F575A2-4647-4D04-A2DF-FD66335F7DA3}" destId="{18EC69C1-55B6-442D-8932-96B7BD36E983}" srcOrd="0" destOrd="0" presId="urn:microsoft.com/office/officeart/2005/8/layout/process4"/>
    <dgm:cxn modelId="{63AA3A08-F675-40D1-8913-03A17673E51C}" type="presOf" srcId="{0AEB6C27-6552-404F-A6CA-4E05715109CB}" destId="{FC8F99BF-1FF5-42D2-A402-6F13B488B761}" srcOrd="0" destOrd="0" presId="urn:microsoft.com/office/officeart/2005/8/layout/process4"/>
    <dgm:cxn modelId="{EF39C663-A269-4FD3-B05B-BEFE32C64FCC}" srcId="{3100E779-73F0-4873-9422-4345132EBBC8}" destId="{4FA380AC-C5E1-40D0-BA17-100871A4142E}" srcOrd="0" destOrd="0" parTransId="{49157A9D-441C-410B-B2A0-2D8DE90F2EAB}" sibTransId="{4444E788-F386-47C7-AACA-8944EA237B2B}"/>
    <dgm:cxn modelId="{80972612-A171-4815-8C4C-32647A5DAB4A}" type="presParOf" srcId="{783C7BEA-7FD7-4F82-8AD9-C4F3C497AA5A}" destId="{F5F4895E-BC69-4935-B0D0-93D174DDFC34}" srcOrd="0" destOrd="0" presId="urn:microsoft.com/office/officeart/2005/8/layout/process4"/>
    <dgm:cxn modelId="{79D776F5-2F9F-429C-A3FE-ECAFD0CB125A}" type="presParOf" srcId="{F5F4895E-BC69-4935-B0D0-93D174DDFC34}" destId="{8AA88EA0-0EF8-4292-B868-58C79FA933F2}" srcOrd="0" destOrd="0" presId="urn:microsoft.com/office/officeart/2005/8/layout/process4"/>
    <dgm:cxn modelId="{57A3C203-A868-40C3-8862-4CF88E41B03C}" type="presParOf" srcId="{F5F4895E-BC69-4935-B0D0-93D174DDFC34}" destId="{11EAFF24-AF6A-4F02-B410-C488AE9E0819}" srcOrd="1" destOrd="0" presId="urn:microsoft.com/office/officeart/2005/8/layout/process4"/>
    <dgm:cxn modelId="{B491CFD7-526C-477A-B2B2-4C4080EEBD19}" type="presParOf" srcId="{F5F4895E-BC69-4935-B0D0-93D174DDFC34}" destId="{45BADABD-B9A6-455C-B6BF-68CCE6B0CE85}" srcOrd="2" destOrd="0" presId="urn:microsoft.com/office/officeart/2005/8/layout/process4"/>
    <dgm:cxn modelId="{595A330F-C60E-499A-A29C-D4EAD39F3DED}" type="presParOf" srcId="{45BADABD-B9A6-455C-B6BF-68CCE6B0CE85}" destId="{DEDECF0F-96F5-48B8-A425-18B615291E19}" srcOrd="0" destOrd="0" presId="urn:microsoft.com/office/officeart/2005/8/layout/process4"/>
    <dgm:cxn modelId="{5BF726D1-D92A-4638-A4C7-1B9B8F605CF0}" type="presParOf" srcId="{45BADABD-B9A6-455C-B6BF-68CCE6B0CE85}" destId="{18EC69C1-55B6-442D-8932-96B7BD36E983}" srcOrd="1" destOrd="0" presId="urn:microsoft.com/office/officeart/2005/8/layout/process4"/>
    <dgm:cxn modelId="{35378693-EB7D-4844-9EFE-05B82D70A94B}" type="presParOf" srcId="{783C7BEA-7FD7-4F82-8AD9-C4F3C497AA5A}" destId="{2006D029-0FDF-498D-804D-707E455E62A8}" srcOrd="1" destOrd="0" presId="urn:microsoft.com/office/officeart/2005/8/layout/process4"/>
    <dgm:cxn modelId="{21333472-B618-4983-B6A6-384A3D3BB8C6}" type="presParOf" srcId="{783C7BEA-7FD7-4F82-8AD9-C4F3C497AA5A}" destId="{819B0C28-A88B-49D3-82AE-61CBFC9222BB}" srcOrd="2" destOrd="0" presId="urn:microsoft.com/office/officeart/2005/8/layout/process4"/>
    <dgm:cxn modelId="{875E660A-87D6-4B08-A3DE-EA645B1D3FA7}" type="presParOf" srcId="{819B0C28-A88B-49D3-82AE-61CBFC9222BB}" destId="{4A9FF5DD-3645-4D0D-8112-2B675A4ADC99}" srcOrd="0" destOrd="0" presId="urn:microsoft.com/office/officeart/2005/8/layout/process4"/>
    <dgm:cxn modelId="{870E7BC2-8215-497E-9386-D915B4174AD8}" type="presParOf" srcId="{819B0C28-A88B-49D3-82AE-61CBFC9222BB}" destId="{3A24F8F2-3DA0-4159-877C-44AE3EDCC5B7}" srcOrd="1" destOrd="0" presId="urn:microsoft.com/office/officeart/2005/8/layout/process4"/>
    <dgm:cxn modelId="{185E9DF7-BC28-4444-936B-34B0B5CF43D4}" type="presParOf" srcId="{819B0C28-A88B-49D3-82AE-61CBFC9222BB}" destId="{70826AFF-4DC1-4BBD-9691-7A9B55C99314}" srcOrd="2" destOrd="0" presId="urn:microsoft.com/office/officeart/2005/8/layout/process4"/>
    <dgm:cxn modelId="{F455B2AA-5D37-4863-B680-EB2A508C4F9A}" type="presParOf" srcId="{70826AFF-4DC1-4BBD-9691-7A9B55C99314}" destId="{F522B695-E8B1-45A1-912D-30A0F8527415}" srcOrd="0" destOrd="0" presId="urn:microsoft.com/office/officeart/2005/8/layout/process4"/>
    <dgm:cxn modelId="{535548A4-F4F6-4585-BC2C-CABEA83C4EC2}" type="presParOf" srcId="{70826AFF-4DC1-4BBD-9691-7A9B55C99314}" destId="{FC8F99BF-1FF5-42D2-A402-6F13B488B761}" srcOrd="1" destOrd="0" presId="urn:microsoft.com/office/officeart/2005/8/layout/process4"/>
    <dgm:cxn modelId="{B6DD6B72-6B92-4C01-8575-847F79E7554D}" type="presParOf" srcId="{783C7BEA-7FD7-4F82-8AD9-C4F3C497AA5A}" destId="{62D708CE-1862-4A9B-9445-1553A90B6C03}" srcOrd="3" destOrd="0" presId="urn:microsoft.com/office/officeart/2005/8/layout/process4"/>
    <dgm:cxn modelId="{069A2915-9C17-4D2B-A195-CB5ACE139EF9}" type="presParOf" srcId="{783C7BEA-7FD7-4F82-8AD9-C4F3C497AA5A}" destId="{A35547A6-D6C4-47FF-BFC4-35D67AE1F5C6}" srcOrd="4" destOrd="0" presId="urn:microsoft.com/office/officeart/2005/8/layout/process4"/>
    <dgm:cxn modelId="{09E91E13-418D-4030-90B0-B55D6F49DA69}" type="presParOf" srcId="{A35547A6-D6C4-47FF-BFC4-35D67AE1F5C6}" destId="{C0CA835D-98E7-4AD6-9A0C-92AE415E2E68}" srcOrd="0" destOrd="0" presId="urn:microsoft.com/office/officeart/2005/8/layout/process4"/>
    <dgm:cxn modelId="{9684F91C-F5BB-4BC6-84BD-3123D880BCA5}" type="presParOf" srcId="{A35547A6-D6C4-47FF-BFC4-35D67AE1F5C6}" destId="{8F38E79E-0AEB-4E97-9C50-7764FC4C2357}" srcOrd="1" destOrd="0" presId="urn:microsoft.com/office/officeart/2005/8/layout/process4"/>
    <dgm:cxn modelId="{0ADC9D34-811B-487A-9FBF-328F4CACC0A3}" type="presParOf" srcId="{A35547A6-D6C4-47FF-BFC4-35D67AE1F5C6}" destId="{9D5D803A-4021-448A-BFA7-0CD01A5239A7}" srcOrd="2" destOrd="0" presId="urn:microsoft.com/office/officeart/2005/8/layout/process4"/>
    <dgm:cxn modelId="{AC982BB0-538C-40DF-8F25-67C45CAF46E8}" type="presParOf" srcId="{9D5D803A-4021-448A-BFA7-0CD01A5239A7}" destId="{55284E9C-1FAA-420F-A5F1-77777E7CAF0B}" srcOrd="0" destOrd="0" presId="urn:microsoft.com/office/officeart/2005/8/layout/process4"/>
    <dgm:cxn modelId="{189C4598-0FAE-453D-A3B7-E102A5A72BBC}" type="presParOf" srcId="{9D5D803A-4021-448A-BFA7-0CD01A5239A7}" destId="{7DE4418C-37EE-4BDB-AD0C-6016175EB23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223B9-25A2-4347-9BA7-FF9C9F28282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he-IL"/>
        </a:p>
      </dgm:t>
    </dgm:pt>
    <dgm:pt modelId="{E4A24854-850E-47E7-A766-D801515E3F6E}">
      <dgm:prSet phldrT="[טקסט]"/>
      <dgm:spPr/>
      <dgm:t>
        <a:bodyPr/>
        <a:lstStyle/>
        <a:p>
          <a:pPr rtl="1"/>
          <a:r>
            <a:rPr lang="he-IL" dirty="0" smtClean="0"/>
            <a:t>מינוי בודק</a:t>
          </a:r>
          <a:endParaRPr lang="he-IL" dirty="0"/>
        </a:p>
      </dgm:t>
    </dgm:pt>
    <dgm:pt modelId="{CF096939-73AB-40CC-8665-4741660C5D3F}" type="parTrans" cxnId="{D16D9452-6CBE-4E6F-AB55-D3D3542DDB82}">
      <dgm:prSet/>
      <dgm:spPr/>
      <dgm:t>
        <a:bodyPr/>
        <a:lstStyle/>
        <a:p>
          <a:pPr rtl="1"/>
          <a:endParaRPr lang="he-IL"/>
        </a:p>
      </dgm:t>
    </dgm:pt>
    <dgm:pt modelId="{25F27EB2-2F35-4E3F-AB4D-02ECC3F21C05}" type="sibTrans" cxnId="{D16D9452-6CBE-4E6F-AB55-D3D3542DDB82}">
      <dgm:prSet/>
      <dgm:spPr/>
      <dgm:t>
        <a:bodyPr/>
        <a:lstStyle/>
        <a:p>
          <a:pPr rtl="1"/>
          <a:endParaRPr lang="he-IL"/>
        </a:p>
      </dgm:t>
    </dgm:pt>
    <dgm:pt modelId="{1AED1763-7B47-4F92-B5CB-3EDE34E4AAC5}">
      <dgm:prSet phldrT="[טקסט]"/>
      <dgm:spPr/>
      <dgm:t>
        <a:bodyPr/>
        <a:lstStyle/>
        <a:p>
          <a:pPr rtl="1"/>
          <a:r>
            <a:rPr lang="he-IL" dirty="0" smtClean="0"/>
            <a:t>אי מינוי מטעמים מיוחדים שירשמו* </a:t>
          </a:r>
          <a:endParaRPr lang="he-IL" dirty="0"/>
        </a:p>
      </dgm:t>
    </dgm:pt>
    <dgm:pt modelId="{C50AC396-89ED-4EDE-B613-B0F725A247F6}" type="parTrans" cxnId="{CE223673-55AD-4EDE-A720-12F1B7393FB1}">
      <dgm:prSet/>
      <dgm:spPr/>
      <dgm:t>
        <a:bodyPr/>
        <a:lstStyle/>
        <a:p>
          <a:pPr rtl="1"/>
          <a:endParaRPr lang="he-IL"/>
        </a:p>
      </dgm:t>
    </dgm:pt>
    <dgm:pt modelId="{CB31CC98-476F-4214-9FC8-2C8A392F501A}" type="sibTrans" cxnId="{CE223673-55AD-4EDE-A720-12F1B7393FB1}">
      <dgm:prSet/>
      <dgm:spPr/>
      <dgm:t>
        <a:bodyPr/>
        <a:lstStyle/>
        <a:p>
          <a:pPr rtl="1"/>
          <a:endParaRPr lang="he-IL"/>
        </a:p>
      </dgm:t>
    </dgm:pt>
    <dgm:pt modelId="{D76A617C-5CE6-4AEE-8C03-8E9B2EC2F7F6}">
      <dgm:prSet phldrT="[טקסט]"/>
      <dgm:spPr/>
      <dgm:t>
        <a:bodyPr/>
        <a:lstStyle/>
        <a:p>
          <a:pPr rtl="1"/>
          <a:r>
            <a:rPr lang="he-IL" dirty="0" smtClean="0"/>
            <a:t>60 ימים </a:t>
          </a:r>
          <a:r>
            <a:rPr lang="he-IL" dirty="0" err="1" smtClean="0"/>
            <a:t>לחוו"ד</a:t>
          </a:r>
          <a:endParaRPr lang="he-IL" dirty="0"/>
        </a:p>
      </dgm:t>
    </dgm:pt>
    <dgm:pt modelId="{69C49649-0A01-446C-A81B-E3BD975472D3}" type="parTrans" cxnId="{8E5A45AC-9BB6-47ED-BA55-30D40706436D}">
      <dgm:prSet/>
      <dgm:spPr/>
      <dgm:t>
        <a:bodyPr/>
        <a:lstStyle/>
        <a:p>
          <a:pPr rtl="1"/>
          <a:endParaRPr lang="he-IL"/>
        </a:p>
      </dgm:t>
    </dgm:pt>
    <dgm:pt modelId="{00584B2A-A917-4C68-BCDE-84435B7DE827}" type="sibTrans" cxnId="{8E5A45AC-9BB6-47ED-BA55-30D40706436D}">
      <dgm:prSet/>
      <dgm:spPr/>
      <dgm:t>
        <a:bodyPr/>
        <a:lstStyle/>
        <a:p>
          <a:pPr rtl="1"/>
          <a:endParaRPr lang="he-IL"/>
        </a:p>
      </dgm:t>
    </dgm:pt>
    <dgm:pt modelId="{3100E779-73F0-4873-9422-4345132EBBC8}">
      <dgm:prSet phldrT="[טקסט]"/>
      <dgm:spPr/>
      <dgm:t>
        <a:bodyPr/>
        <a:lstStyle/>
        <a:p>
          <a:pPr rtl="1"/>
          <a:r>
            <a:rPr lang="he-IL" dirty="0" smtClean="0"/>
            <a:t>החלטת ביהמ"ש לאשר את הסדר הפשרה או לדחותו</a:t>
          </a:r>
          <a:endParaRPr lang="he-IL" dirty="0"/>
        </a:p>
      </dgm:t>
    </dgm:pt>
    <dgm:pt modelId="{1DB4A8BA-D7E4-43EB-97AE-6B027AF9E8FB}" type="parTrans" cxnId="{F79B67D0-A32E-4D6C-900B-DEF7F7C90E80}">
      <dgm:prSet/>
      <dgm:spPr/>
      <dgm:t>
        <a:bodyPr/>
        <a:lstStyle/>
        <a:p>
          <a:pPr rtl="1"/>
          <a:endParaRPr lang="he-IL"/>
        </a:p>
      </dgm:t>
    </dgm:pt>
    <dgm:pt modelId="{B76CB9D7-9DC4-457B-A9F6-2FBFF0DCB8FD}" type="sibTrans" cxnId="{F79B67D0-A32E-4D6C-900B-DEF7F7C90E80}">
      <dgm:prSet/>
      <dgm:spPr/>
      <dgm:t>
        <a:bodyPr/>
        <a:lstStyle/>
        <a:p>
          <a:pPr rtl="1"/>
          <a:endParaRPr lang="he-IL"/>
        </a:p>
      </dgm:t>
    </dgm:pt>
    <dgm:pt modelId="{4FA380AC-C5E1-40D0-BA17-100871A4142E}">
      <dgm:prSet phldrT="[טקסט]"/>
      <dgm:spPr/>
      <dgm:t>
        <a:bodyPr/>
        <a:lstStyle/>
        <a:p>
          <a:pPr rtl="1"/>
          <a:r>
            <a:rPr lang="he-IL" dirty="0" smtClean="0"/>
            <a:t>שכ"ט לעו"ד</a:t>
          </a:r>
          <a:endParaRPr lang="he-IL" dirty="0"/>
        </a:p>
      </dgm:t>
    </dgm:pt>
    <dgm:pt modelId="{49157A9D-441C-410B-B2A0-2D8DE90F2EAB}" type="parTrans" cxnId="{EF39C663-A269-4FD3-B05B-BEFE32C64FCC}">
      <dgm:prSet/>
      <dgm:spPr/>
      <dgm:t>
        <a:bodyPr/>
        <a:lstStyle/>
        <a:p>
          <a:pPr rtl="1"/>
          <a:endParaRPr lang="he-IL"/>
        </a:p>
      </dgm:t>
    </dgm:pt>
    <dgm:pt modelId="{4444E788-F386-47C7-AACA-8944EA237B2B}" type="sibTrans" cxnId="{EF39C663-A269-4FD3-B05B-BEFE32C64FCC}">
      <dgm:prSet/>
      <dgm:spPr/>
      <dgm:t>
        <a:bodyPr/>
        <a:lstStyle/>
        <a:p>
          <a:pPr rtl="1"/>
          <a:endParaRPr lang="he-IL"/>
        </a:p>
      </dgm:t>
    </dgm:pt>
    <dgm:pt modelId="{0AEB6C27-6552-404F-A6CA-4E05715109CB}">
      <dgm:prSet phldrT="[טקסט]"/>
      <dgm:spPr/>
      <dgm:t>
        <a:bodyPr/>
        <a:lstStyle/>
        <a:p>
          <a:pPr rtl="1"/>
          <a:r>
            <a:rPr lang="he-IL" dirty="0" smtClean="0"/>
            <a:t>פסיקת גמול לתובע ואף לארגון  </a:t>
          </a:r>
          <a:endParaRPr lang="he-IL" dirty="0"/>
        </a:p>
      </dgm:t>
    </dgm:pt>
    <dgm:pt modelId="{634D9B20-2914-4DB0-8F85-77CD90DEA7DC}" type="parTrans" cxnId="{E995E2BD-6CE3-42C5-BBDD-7F1C31CA8646}">
      <dgm:prSet/>
      <dgm:spPr/>
      <dgm:t>
        <a:bodyPr/>
        <a:lstStyle/>
        <a:p>
          <a:pPr rtl="1"/>
          <a:endParaRPr lang="he-IL"/>
        </a:p>
      </dgm:t>
    </dgm:pt>
    <dgm:pt modelId="{253CBB6C-6773-4AAC-90C1-4987FF337273}" type="sibTrans" cxnId="{E995E2BD-6CE3-42C5-BBDD-7F1C31CA8646}">
      <dgm:prSet/>
      <dgm:spPr/>
      <dgm:t>
        <a:bodyPr/>
        <a:lstStyle/>
        <a:p>
          <a:pPr rtl="1"/>
          <a:endParaRPr lang="he-IL"/>
        </a:p>
      </dgm:t>
    </dgm:pt>
    <dgm:pt modelId="{8AEF5300-1D9D-460F-BDE4-382AD968A01F}">
      <dgm:prSet phldrT="[טקסט]"/>
      <dgm:spPr/>
      <dgm:t>
        <a:bodyPr/>
        <a:lstStyle/>
        <a:p>
          <a:pPr rtl="1"/>
          <a:r>
            <a:rPr lang="he-IL" dirty="0" smtClean="0"/>
            <a:t>פרסום פסק הדין</a:t>
          </a:r>
          <a:endParaRPr lang="he-IL" dirty="0"/>
        </a:p>
      </dgm:t>
    </dgm:pt>
    <dgm:pt modelId="{EE40BA91-2A1E-4FE2-A509-A4F4A165FA05}" type="parTrans" cxnId="{C65842F7-D1B8-4EFC-8845-1F2BA2A2E081}">
      <dgm:prSet/>
      <dgm:spPr/>
      <dgm:t>
        <a:bodyPr/>
        <a:lstStyle/>
        <a:p>
          <a:pPr rtl="1"/>
          <a:endParaRPr lang="he-IL"/>
        </a:p>
      </dgm:t>
    </dgm:pt>
    <dgm:pt modelId="{6C2C1FAB-28D4-4B11-8E17-0726674A52E5}" type="sibTrans" cxnId="{C65842F7-D1B8-4EFC-8845-1F2BA2A2E081}">
      <dgm:prSet/>
      <dgm:spPr/>
      <dgm:t>
        <a:bodyPr/>
        <a:lstStyle/>
        <a:p>
          <a:pPr rtl="1"/>
          <a:endParaRPr lang="he-IL"/>
        </a:p>
      </dgm:t>
    </dgm:pt>
    <dgm:pt modelId="{1681884F-B688-4FF2-BF32-2B55805E65C5}">
      <dgm:prSet phldrT="[טקסט]"/>
      <dgm:spPr/>
      <dgm:t>
        <a:bodyPr/>
        <a:lstStyle/>
        <a:p>
          <a:pPr rtl="1"/>
          <a:r>
            <a:rPr lang="he-IL" dirty="0" smtClean="0"/>
            <a:t>התיישנות</a:t>
          </a:r>
          <a:endParaRPr lang="he-IL" dirty="0"/>
        </a:p>
      </dgm:t>
    </dgm:pt>
    <dgm:pt modelId="{8AB52B71-4E3B-4348-8A2E-5B8002422D2A}" type="parTrans" cxnId="{6FF08589-3EFA-4AA3-9DD4-B30BF8C0169C}">
      <dgm:prSet/>
      <dgm:spPr/>
      <dgm:t>
        <a:bodyPr/>
        <a:lstStyle/>
        <a:p>
          <a:pPr rtl="1"/>
          <a:endParaRPr lang="he-IL"/>
        </a:p>
      </dgm:t>
    </dgm:pt>
    <dgm:pt modelId="{F217E72A-6A89-4078-AE32-E44E1FEB308F}" type="sibTrans" cxnId="{6FF08589-3EFA-4AA3-9DD4-B30BF8C0169C}">
      <dgm:prSet/>
      <dgm:spPr/>
      <dgm:t>
        <a:bodyPr/>
        <a:lstStyle/>
        <a:p>
          <a:pPr rtl="1"/>
          <a:endParaRPr lang="he-IL"/>
        </a:p>
      </dgm:t>
    </dgm:pt>
    <dgm:pt modelId="{C4F575A2-4647-4D04-A2DF-FD66335F7DA3}">
      <dgm:prSet phldrT="[טקסט]"/>
      <dgm:spPr/>
      <dgm:t>
        <a:bodyPr/>
        <a:lstStyle/>
        <a:p>
          <a:pPr rtl="1"/>
          <a:r>
            <a:rPr lang="he-IL" dirty="0" smtClean="0"/>
            <a:t>מעשה בית דין	</a:t>
          </a:r>
          <a:endParaRPr lang="he-IL" dirty="0"/>
        </a:p>
      </dgm:t>
    </dgm:pt>
    <dgm:pt modelId="{05FCFD6C-8470-45F2-A4F3-040B8A35E55E}" type="parTrans" cxnId="{73788317-42E1-4DFB-95E0-E95D57AA310C}">
      <dgm:prSet/>
      <dgm:spPr/>
      <dgm:t>
        <a:bodyPr/>
        <a:lstStyle/>
        <a:p>
          <a:pPr rtl="1"/>
          <a:endParaRPr lang="he-IL"/>
        </a:p>
      </dgm:t>
    </dgm:pt>
    <dgm:pt modelId="{BDA0ADE0-810C-4191-9916-124838FAB989}" type="sibTrans" cxnId="{73788317-42E1-4DFB-95E0-E95D57AA310C}">
      <dgm:prSet/>
      <dgm:spPr/>
      <dgm:t>
        <a:bodyPr/>
        <a:lstStyle/>
        <a:p>
          <a:pPr rtl="1"/>
          <a:endParaRPr lang="he-IL"/>
        </a:p>
      </dgm:t>
    </dgm:pt>
    <dgm:pt modelId="{783C7BEA-7FD7-4F82-8AD9-C4F3C497AA5A}" type="pres">
      <dgm:prSet presAssocID="{B81223B9-25A2-4347-9BA7-FF9C9F282824}" presName="Name0" presStyleCnt="0">
        <dgm:presLayoutVars>
          <dgm:dir/>
          <dgm:animLvl val="lvl"/>
          <dgm:resizeHandles val="exact"/>
        </dgm:presLayoutVars>
      </dgm:prSet>
      <dgm:spPr/>
      <dgm:t>
        <a:bodyPr/>
        <a:lstStyle/>
        <a:p>
          <a:pPr rtl="1"/>
          <a:endParaRPr lang="he-IL"/>
        </a:p>
      </dgm:t>
    </dgm:pt>
    <dgm:pt modelId="{F5F4895E-BC69-4935-B0D0-93D174DDFC34}" type="pres">
      <dgm:prSet presAssocID="{8AEF5300-1D9D-460F-BDE4-382AD968A01F}" presName="boxAndChildren" presStyleCnt="0"/>
      <dgm:spPr/>
    </dgm:pt>
    <dgm:pt modelId="{8AA88EA0-0EF8-4292-B868-58C79FA933F2}" type="pres">
      <dgm:prSet presAssocID="{8AEF5300-1D9D-460F-BDE4-382AD968A01F}" presName="parentTextBox" presStyleLbl="node1" presStyleIdx="0" presStyleCnt="3"/>
      <dgm:spPr/>
      <dgm:t>
        <a:bodyPr/>
        <a:lstStyle/>
        <a:p>
          <a:pPr rtl="1"/>
          <a:endParaRPr lang="he-IL"/>
        </a:p>
      </dgm:t>
    </dgm:pt>
    <dgm:pt modelId="{11EAFF24-AF6A-4F02-B410-C488AE9E0819}" type="pres">
      <dgm:prSet presAssocID="{8AEF5300-1D9D-460F-BDE4-382AD968A01F}" presName="entireBox" presStyleLbl="node1" presStyleIdx="0" presStyleCnt="3"/>
      <dgm:spPr/>
      <dgm:t>
        <a:bodyPr/>
        <a:lstStyle/>
        <a:p>
          <a:pPr rtl="1"/>
          <a:endParaRPr lang="he-IL"/>
        </a:p>
      </dgm:t>
    </dgm:pt>
    <dgm:pt modelId="{45BADABD-B9A6-455C-B6BF-68CCE6B0CE85}" type="pres">
      <dgm:prSet presAssocID="{8AEF5300-1D9D-460F-BDE4-382AD968A01F}" presName="descendantBox" presStyleCnt="0"/>
      <dgm:spPr/>
    </dgm:pt>
    <dgm:pt modelId="{DEDECF0F-96F5-48B8-A425-18B615291E19}" type="pres">
      <dgm:prSet presAssocID="{1681884F-B688-4FF2-BF32-2B55805E65C5}" presName="childTextBox" presStyleLbl="fgAccFollowNode1" presStyleIdx="0" presStyleCnt="6">
        <dgm:presLayoutVars>
          <dgm:bulletEnabled val="1"/>
        </dgm:presLayoutVars>
      </dgm:prSet>
      <dgm:spPr/>
      <dgm:t>
        <a:bodyPr/>
        <a:lstStyle/>
        <a:p>
          <a:pPr rtl="1"/>
          <a:endParaRPr lang="he-IL"/>
        </a:p>
      </dgm:t>
    </dgm:pt>
    <dgm:pt modelId="{18EC69C1-55B6-442D-8932-96B7BD36E983}" type="pres">
      <dgm:prSet presAssocID="{C4F575A2-4647-4D04-A2DF-FD66335F7DA3}" presName="childTextBox" presStyleLbl="fgAccFollowNode1" presStyleIdx="1" presStyleCnt="6">
        <dgm:presLayoutVars>
          <dgm:bulletEnabled val="1"/>
        </dgm:presLayoutVars>
      </dgm:prSet>
      <dgm:spPr/>
      <dgm:t>
        <a:bodyPr/>
        <a:lstStyle/>
        <a:p>
          <a:pPr rtl="1"/>
          <a:endParaRPr lang="he-IL"/>
        </a:p>
      </dgm:t>
    </dgm:pt>
    <dgm:pt modelId="{2006D029-0FDF-498D-804D-707E455E62A8}" type="pres">
      <dgm:prSet presAssocID="{B76CB9D7-9DC4-457B-A9F6-2FBFF0DCB8FD}" presName="sp" presStyleCnt="0"/>
      <dgm:spPr/>
    </dgm:pt>
    <dgm:pt modelId="{819B0C28-A88B-49D3-82AE-61CBFC9222BB}" type="pres">
      <dgm:prSet presAssocID="{3100E779-73F0-4873-9422-4345132EBBC8}" presName="arrowAndChildren" presStyleCnt="0"/>
      <dgm:spPr/>
    </dgm:pt>
    <dgm:pt modelId="{4A9FF5DD-3645-4D0D-8112-2B675A4ADC99}" type="pres">
      <dgm:prSet presAssocID="{3100E779-73F0-4873-9422-4345132EBBC8}" presName="parentTextArrow" presStyleLbl="node1" presStyleIdx="0" presStyleCnt="3"/>
      <dgm:spPr/>
      <dgm:t>
        <a:bodyPr/>
        <a:lstStyle/>
        <a:p>
          <a:pPr rtl="1"/>
          <a:endParaRPr lang="he-IL"/>
        </a:p>
      </dgm:t>
    </dgm:pt>
    <dgm:pt modelId="{3A24F8F2-3DA0-4159-877C-44AE3EDCC5B7}" type="pres">
      <dgm:prSet presAssocID="{3100E779-73F0-4873-9422-4345132EBBC8}" presName="arrow" presStyleLbl="node1" presStyleIdx="1" presStyleCnt="3"/>
      <dgm:spPr/>
      <dgm:t>
        <a:bodyPr/>
        <a:lstStyle/>
        <a:p>
          <a:pPr rtl="1"/>
          <a:endParaRPr lang="he-IL"/>
        </a:p>
      </dgm:t>
    </dgm:pt>
    <dgm:pt modelId="{70826AFF-4DC1-4BBD-9691-7A9B55C99314}" type="pres">
      <dgm:prSet presAssocID="{3100E779-73F0-4873-9422-4345132EBBC8}" presName="descendantArrow" presStyleCnt="0"/>
      <dgm:spPr/>
    </dgm:pt>
    <dgm:pt modelId="{F522B695-E8B1-45A1-912D-30A0F8527415}" type="pres">
      <dgm:prSet presAssocID="{4FA380AC-C5E1-40D0-BA17-100871A4142E}" presName="childTextArrow" presStyleLbl="fgAccFollowNode1" presStyleIdx="2" presStyleCnt="6">
        <dgm:presLayoutVars>
          <dgm:bulletEnabled val="1"/>
        </dgm:presLayoutVars>
      </dgm:prSet>
      <dgm:spPr/>
      <dgm:t>
        <a:bodyPr/>
        <a:lstStyle/>
        <a:p>
          <a:pPr rtl="1"/>
          <a:endParaRPr lang="he-IL"/>
        </a:p>
      </dgm:t>
    </dgm:pt>
    <dgm:pt modelId="{FC8F99BF-1FF5-42D2-A402-6F13B488B761}" type="pres">
      <dgm:prSet presAssocID="{0AEB6C27-6552-404F-A6CA-4E05715109CB}" presName="childTextArrow" presStyleLbl="fgAccFollowNode1" presStyleIdx="3" presStyleCnt="6">
        <dgm:presLayoutVars>
          <dgm:bulletEnabled val="1"/>
        </dgm:presLayoutVars>
      </dgm:prSet>
      <dgm:spPr/>
      <dgm:t>
        <a:bodyPr/>
        <a:lstStyle/>
        <a:p>
          <a:pPr rtl="1"/>
          <a:endParaRPr lang="he-IL"/>
        </a:p>
      </dgm:t>
    </dgm:pt>
    <dgm:pt modelId="{62D708CE-1862-4A9B-9445-1553A90B6C03}" type="pres">
      <dgm:prSet presAssocID="{25F27EB2-2F35-4E3F-AB4D-02ECC3F21C05}" presName="sp" presStyleCnt="0"/>
      <dgm:spPr/>
    </dgm:pt>
    <dgm:pt modelId="{A35547A6-D6C4-47FF-BFC4-35D67AE1F5C6}" type="pres">
      <dgm:prSet presAssocID="{E4A24854-850E-47E7-A766-D801515E3F6E}" presName="arrowAndChildren" presStyleCnt="0"/>
      <dgm:spPr/>
    </dgm:pt>
    <dgm:pt modelId="{C0CA835D-98E7-4AD6-9A0C-92AE415E2E68}" type="pres">
      <dgm:prSet presAssocID="{E4A24854-850E-47E7-A766-D801515E3F6E}" presName="parentTextArrow" presStyleLbl="node1" presStyleIdx="1" presStyleCnt="3"/>
      <dgm:spPr/>
      <dgm:t>
        <a:bodyPr/>
        <a:lstStyle/>
        <a:p>
          <a:pPr rtl="1"/>
          <a:endParaRPr lang="he-IL"/>
        </a:p>
      </dgm:t>
    </dgm:pt>
    <dgm:pt modelId="{8F38E79E-0AEB-4E97-9C50-7764FC4C2357}" type="pres">
      <dgm:prSet presAssocID="{E4A24854-850E-47E7-A766-D801515E3F6E}" presName="arrow" presStyleLbl="node1" presStyleIdx="2" presStyleCnt="3"/>
      <dgm:spPr/>
      <dgm:t>
        <a:bodyPr/>
        <a:lstStyle/>
        <a:p>
          <a:pPr rtl="1"/>
          <a:endParaRPr lang="he-IL"/>
        </a:p>
      </dgm:t>
    </dgm:pt>
    <dgm:pt modelId="{9D5D803A-4021-448A-BFA7-0CD01A5239A7}" type="pres">
      <dgm:prSet presAssocID="{E4A24854-850E-47E7-A766-D801515E3F6E}" presName="descendantArrow" presStyleCnt="0"/>
      <dgm:spPr/>
    </dgm:pt>
    <dgm:pt modelId="{55284E9C-1FAA-420F-A5F1-77777E7CAF0B}" type="pres">
      <dgm:prSet presAssocID="{1AED1763-7B47-4F92-B5CB-3EDE34E4AAC5}" presName="childTextArrow" presStyleLbl="fgAccFollowNode1" presStyleIdx="4" presStyleCnt="6">
        <dgm:presLayoutVars>
          <dgm:bulletEnabled val="1"/>
        </dgm:presLayoutVars>
      </dgm:prSet>
      <dgm:spPr/>
      <dgm:t>
        <a:bodyPr/>
        <a:lstStyle/>
        <a:p>
          <a:pPr rtl="1"/>
          <a:endParaRPr lang="he-IL"/>
        </a:p>
      </dgm:t>
    </dgm:pt>
    <dgm:pt modelId="{7DE4418C-37EE-4BDB-AD0C-6016175EB23C}" type="pres">
      <dgm:prSet presAssocID="{D76A617C-5CE6-4AEE-8C03-8E9B2EC2F7F6}" presName="childTextArrow" presStyleLbl="fgAccFollowNode1" presStyleIdx="5" presStyleCnt="6">
        <dgm:presLayoutVars>
          <dgm:bulletEnabled val="1"/>
        </dgm:presLayoutVars>
      </dgm:prSet>
      <dgm:spPr/>
      <dgm:t>
        <a:bodyPr/>
        <a:lstStyle/>
        <a:p>
          <a:pPr rtl="1"/>
          <a:endParaRPr lang="he-IL"/>
        </a:p>
      </dgm:t>
    </dgm:pt>
  </dgm:ptLst>
  <dgm:cxnLst>
    <dgm:cxn modelId="{8E5A45AC-9BB6-47ED-BA55-30D40706436D}" srcId="{E4A24854-850E-47E7-A766-D801515E3F6E}" destId="{D76A617C-5CE6-4AEE-8C03-8E9B2EC2F7F6}" srcOrd="1" destOrd="0" parTransId="{69C49649-0A01-446C-A81B-E3BD975472D3}" sibTransId="{00584B2A-A917-4C68-BCDE-84435B7DE827}"/>
    <dgm:cxn modelId="{CE223673-55AD-4EDE-A720-12F1B7393FB1}" srcId="{E4A24854-850E-47E7-A766-D801515E3F6E}" destId="{1AED1763-7B47-4F92-B5CB-3EDE34E4AAC5}" srcOrd="0" destOrd="0" parTransId="{C50AC396-89ED-4EDE-B613-B0F725A247F6}" sibTransId="{CB31CC98-476F-4214-9FC8-2C8A392F501A}"/>
    <dgm:cxn modelId="{DD35895E-1650-49B3-98EB-513043E83EDA}" type="presOf" srcId="{8AEF5300-1D9D-460F-BDE4-382AD968A01F}" destId="{8AA88EA0-0EF8-4292-B868-58C79FA933F2}" srcOrd="0" destOrd="0" presId="urn:microsoft.com/office/officeart/2005/8/layout/process4"/>
    <dgm:cxn modelId="{EC3C4CC3-9A30-49C7-BAA0-8CB3887AA6FA}" type="presOf" srcId="{8AEF5300-1D9D-460F-BDE4-382AD968A01F}" destId="{11EAFF24-AF6A-4F02-B410-C488AE9E0819}" srcOrd="1" destOrd="0" presId="urn:microsoft.com/office/officeart/2005/8/layout/process4"/>
    <dgm:cxn modelId="{D16D9452-6CBE-4E6F-AB55-D3D3542DDB82}" srcId="{B81223B9-25A2-4347-9BA7-FF9C9F282824}" destId="{E4A24854-850E-47E7-A766-D801515E3F6E}" srcOrd="0" destOrd="0" parTransId="{CF096939-73AB-40CC-8665-4741660C5D3F}" sibTransId="{25F27EB2-2F35-4E3F-AB4D-02ECC3F21C05}"/>
    <dgm:cxn modelId="{497DBAB8-0BC3-4CF9-8AC2-8AA94A63581D}" type="presOf" srcId="{4FA380AC-C5E1-40D0-BA17-100871A4142E}" destId="{F522B695-E8B1-45A1-912D-30A0F8527415}" srcOrd="0" destOrd="0" presId="urn:microsoft.com/office/officeart/2005/8/layout/process4"/>
    <dgm:cxn modelId="{E995E2BD-6CE3-42C5-BBDD-7F1C31CA8646}" srcId="{3100E779-73F0-4873-9422-4345132EBBC8}" destId="{0AEB6C27-6552-404F-A6CA-4E05715109CB}" srcOrd="1" destOrd="0" parTransId="{634D9B20-2914-4DB0-8F85-77CD90DEA7DC}" sibTransId="{253CBB6C-6773-4AAC-90C1-4987FF337273}"/>
    <dgm:cxn modelId="{85B70D46-A03F-4C6B-A3C9-215608B084A8}" type="presOf" srcId="{1681884F-B688-4FF2-BF32-2B55805E65C5}" destId="{DEDECF0F-96F5-48B8-A425-18B615291E19}" srcOrd="0" destOrd="0" presId="urn:microsoft.com/office/officeart/2005/8/layout/process4"/>
    <dgm:cxn modelId="{63D3FBF7-E6D6-4AE2-92A8-721EEBD91B1B}" type="presOf" srcId="{C4F575A2-4647-4D04-A2DF-FD66335F7DA3}" destId="{18EC69C1-55B6-442D-8932-96B7BD36E983}" srcOrd="0" destOrd="0" presId="urn:microsoft.com/office/officeart/2005/8/layout/process4"/>
    <dgm:cxn modelId="{397563C8-3E97-4DED-BAEB-754BDE8C5F19}" type="presOf" srcId="{3100E779-73F0-4873-9422-4345132EBBC8}" destId="{3A24F8F2-3DA0-4159-877C-44AE3EDCC5B7}" srcOrd="1" destOrd="0" presId="urn:microsoft.com/office/officeart/2005/8/layout/process4"/>
    <dgm:cxn modelId="{6FF08589-3EFA-4AA3-9DD4-B30BF8C0169C}" srcId="{8AEF5300-1D9D-460F-BDE4-382AD968A01F}" destId="{1681884F-B688-4FF2-BF32-2B55805E65C5}" srcOrd="0" destOrd="0" parTransId="{8AB52B71-4E3B-4348-8A2E-5B8002422D2A}" sibTransId="{F217E72A-6A89-4078-AE32-E44E1FEB308F}"/>
    <dgm:cxn modelId="{FA2E6174-1720-437F-B3A7-E9592898E090}" type="presOf" srcId="{E4A24854-850E-47E7-A766-D801515E3F6E}" destId="{C0CA835D-98E7-4AD6-9A0C-92AE415E2E68}" srcOrd="0" destOrd="0" presId="urn:microsoft.com/office/officeart/2005/8/layout/process4"/>
    <dgm:cxn modelId="{93508B88-1FC9-4F3C-980E-834DE39DDAF0}" type="presOf" srcId="{D76A617C-5CE6-4AEE-8C03-8E9B2EC2F7F6}" destId="{7DE4418C-37EE-4BDB-AD0C-6016175EB23C}" srcOrd="0" destOrd="0" presId="urn:microsoft.com/office/officeart/2005/8/layout/process4"/>
    <dgm:cxn modelId="{D4FBD57E-9865-43D0-929D-76307B347EF9}" type="presOf" srcId="{0AEB6C27-6552-404F-A6CA-4E05715109CB}" destId="{FC8F99BF-1FF5-42D2-A402-6F13B488B761}" srcOrd="0" destOrd="0" presId="urn:microsoft.com/office/officeart/2005/8/layout/process4"/>
    <dgm:cxn modelId="{8E3B80B8-5717-41F3-927C-8220E4F4A889}" type="presOf" srcId="{1AED1763-7B47-4F92-B5CB-3EDE34E4AAC5}" destId="{55284E9C-1FAA-420F-A5F1-77777E7CAF0B}" srcOrd="0" destOrd="0" presId="urn:microsoft.com/office/officeart/2005/8/layout/process4"/>
    <dgm:cxn modelId="{F79B67D0-A32E-4D6C-900B-DEF7F7C90E80}" srcId="{B81223B9-25A2-4347-9BA7-FF9C9F282824}" destId="{3100E779-73F0-4873-9422-4345132EBBC8}" srcOrd="1" destOrd="0" parTransId="{1DB4A8BA-D7E4-43EB-97AE-6B027AF9E8FB}" sibTransId="{B76CB9D7-9DC4-457B-A9F6-2FBFF0DCB8FD}"/>
    <dgm:cxn modelId="{73788317-42E1-4DFB-95E0-E95D57AA310C}" srcId="{8AEF5300-1D9D-460F-BDE4-382AD968A01F}" destId="{C4F575A2-4647-4D04-A2DF-FD66335F7DA3}" srcOrd="1" destOrd="0" parTransId="{05FCFD6C-8470-45F2-A4F3-040B8A35E55E}" sibTransId="{BDA0ADE0-810C-4191-9916-124838FAB989}"/>
    <dgm:cxn modelId="{BD9C850E-04AD-407E-829C-34ECDD20CC68}" type="presOf" srcId="{E4A24854-850E-47E7-A766-D801515E3F6E}" destId="{8F38E79E-0AEB-4E97-9C50-7764FC4C2357}" srcOrd="1" destOrd="0" presId="urn:microsoft.com/office/officeart/2005/8/layout/process4"/>
    <dgm:cxn modelId="{55C1137B-EA83-4308-A5F0-1393C3182771}" type="presOf" srcId="{3100E779-73F0-4873-9422-4345132EBBC8}" destId="{4A9FF5DD-3645-4D0D-8112-2B675A4ADC99}" srcOrd="0" destOrd="0" presId="urn:microsoft.com/office/officeart/2005/8/layout/process4"/>
    <dgm:cxn modelId="{C65842F7-D1B8-4EFC-8845-1F2BA2A2E081}" srcId="{B81223B9-25A2-4347-9BA7-FF9C9F282824}" destId="{8AEF5300-1D9D-460F-BDE4-382AD968A01F}" srcOrd="2" destOrd="0" parTransId="{EE40BA91-2A1E-4FE2-A509-A4F4A165FA05}" sibTransId="{6C2C1FAB-28D4-4B11-8E17-0726674A52E5}"/>
    <dgm:cxn modelId="{A1BE45FF-C557-4162-B19A-C903690D64BD}" type="presOf" srcId="{B81223B9-25A2-4347-9BA7-FF9C9F282824}" destId="{783C7BEA-7FD7-4F82-8AD9-C4F3C497AA5A}" srcOrd="0" destOrd="0" presId="urn:microsoft.com/office/officeart/2005/8/layout/process4"/>
    <dgm:cxn modelId="{EF39C663-A269-4FD3-B05B-BEFE32C64FCC}" srcId="{3100E779-73F0-4873-9422-4345132EBBC8}" destId="{4FA380AC-C5E1-40D0-BA17-100871A4142E}" srcOrd="0" destOrd="0" parTransId="{49157A9D-441C-410B-B2A0-2D8DE90F2EAB}" sibTransId="{4444E788-F386-47C7-AACA-8944EA237B2B}"/>
    <dgm:cxn modelId="{E3440E1A-15DC-4E32-AF79-06201DEC1DC0}" type="presParOf" srcId="{783C7BEA-7FD7-4F82-8AD9-C4F3C497AA5A}" destId="{F5F4895E-BC69-4935-B0D0-93D174DDFC34}" srcOrd="0" destOrd="0" presId="urn:microsoft.com/office/officeart/2005/8/layout/process4"/>
    <dgm:cxn modelId="{6557E6D5-79BE-4EDE-BB63-21FFC92B08BA}" type="presParOf" srcId="{F5F4895E-BC69-4935-B0D0-93D174DDFC34}" destId="{8AA88EA0-0EF8-4292-B868-58C79FA933F2}" srcOrd="0" destOrd="0" presId="urn:microsoft.com/office/officeart/2005/8/layout/process4"/>
    <dgm:cxn modelId="{6AB35689-6410-47F1-A1BD-DC31056DDCE3}" type="presParOf" srcId="{F5F4895E-BC69-4935-B0D0-93D174DDFC34}" destId="{11EAFF24-AF6A-4F02-B410-C488AE9E0819}" srcOrd="1" destOrd="0" presId="urn:microsoft.com/office/officeart/2005/8/layout/process4"/>
    <dgm:cxn modelId="{30620B48-7859-4182-B0A3-5C986B18C30A}" type="presParOf" srcId="{F5F4895E-BC69-4935-B0D0-93D174DDFC34}" destId="{45BADABD-B9A6-455C-B6BF-68CCE6B0CE85}" srcOrd="2" destOrd="0" presId="urn:microsoft.com/office/officeart/2005/8/layout/process4"/>
    <dgm:cxn modelId="{AC6F23AE-1182-4C7A-8E76-F29C5B681CBC}" type="presParOf" srcId="{45BADABD-B9A6-455C-B6BF-68CCE6B0CE85}" destId="{DEDECF0F-96F5-48B8-A425-18B615291E19}" srcOrd="0" destOrd="0" presId="urn:microsoft.com/office/officeart/2005/8/layout/process4"/>
    <dgm:cxn modelId="{D7B5E810-2AA1-4162-ADD4-E454983DACB9}" type="presParOf" srcId="{45BADABD-B9A6-455C-B6BF-68CCE6B0CE85}" destId="{18EC69C1-55B6-442D-8932-96B7BD36E983}" srcOrd="1" destOrd="0" presId="urn:microsoft.com/office/officeart/2005/8/layout/process4"/>
    <dgm:cxn modelId="{D5061DA3-46A8-4A0F-91E9-B2329D18C1E0}" type="presParOf" srcId="{783C7BEA-7FD7-4F82-8AD9-C4F3C497AA5A}" destId="{2006D029-0FDF-498D-804D-707E455E62A8}" srcOrd="1" destOrd="0" presId="urn:microsoft.com/office/officeart/2005/8/layout/process4"/>
    <dgm:cxn modelId="{BC3128E0-A36F-4C6C-BFA5-F444946614B8}" type="presParOf" srcId="{783C7BEA-7FD7-4F82-8AD9-C4F3C497AA5A}" destId="{819B0C28-A88B-49D3-82AE-61CBFC9222BB}" srcOrd="2" destOrd="0" presId="urn:microsoft.com/office/officeart/2005/8/layout/process4"/>
    <dgm:cxn modelId="{C7EFDE06-23D4-48D9-BF81-EF295A93E945}" type="presParOf" srcId="{819B0C28-A88B-49D3-82AE-61CBFC9222BB}" destId="{4A9FF5DD-3645-4D0D-8112-2B675A4ADC99}" srcOrd="0" destOrd="0" presId="urn:microsoft.com/office/officeart/2005/8/layout/process4"/>
    <dgm:cxn modelId="{68C5B451-60EA-459C-9A48-32D6018C65E0}" type="presParOf" srcId="{819B0C28-A88B-49D3-82AE-61CBFC9222BB}" destId="{3A24F8F2-3DA0-4159-877C-44AE3EDCC5B7}" srcOrd="1" destOrd="0" presId="urn:microsoft.com/office/officeart/2005/8/layout/process4"/>
    <dgm:cxn modelId="{0F52C899-88D4-4B1F-92E7-2E39B2EEB34D}" type="presParOf" srcId="{819B0C28-A88B-49D3-82AE-61CBFC9222BB}" destId="{70826AFF-4DC1-4BBD-9691-7A9B55C99314}" srcOrd="2" destOrd="0" presId="urn:microsoft.com/office/officeart/2005/8/layout/process4"/>
    <dgm:cxn modelId="{FC20F15C-C1E7-4D30-AE84-9827AAED6D5A}" type="presParOf" srcId="{70826AFF-4DC1-4BBD-9691-7A9B55C99314}" destId="{F522B695-E8B1-45A1-912D-30A0F8527415}" srcOrd="0" destOrd="0" presId="urn:microsoft.com/office/officeart/2005/8/layout/process4"/>
    <dgm:cxn modelId="{F3CE35FC-2D9C-4AEC-A1A9-DD8E67FB09ED}" type="presParOf" srcId="{70826AFF-4DC1-4BBD-9691-7A9B55C99314}" destId="{FC8F99BF-1FF5-42D2-A402-6F13B488B761}" srcOrd="1" destOrd="0" presId="urn:microsoft.com/office/officeart/2005/8/layout/process4"/>
    <dgm:cxn modelId="{4868C903-297B-4C33-B5DA-09A4843CFFFD}" type="presParOf" srcId="{783C7BEA-7FD7-4F82-8AD9-C4F3C497AA5A}" destId="{62D708CE-1862-4A9B-9445-1553A90B6C03}" srcOrd="3" destOrd="0" presId="urn:microsoft.com/office/officeart/2005/8/layout/process4"/>
    <dgm:cxn modelId="{A217174C-FD30-41E0-87F4-BE949E8950E6}" type="presParOf" srcId="{783C7BEA-7FD7-4F82-8AD9-C4F3C497AA5A}" destId="{A35547A6-D6C4-47FF-BFC4-35D67AE1F5C6}" srcOrd="4" destOrd="0" presId="urn:microsoft.com/office/officeart/2005/8/layout/process4"/>
    <dgm:cxn modelId="{17DCA48A-DA5E-4D2F-8873-2B384948D28D}" type="presParOf" srcId="{A35547A6-D6C4-47FF-BFC4-35D67AE1F5C6}" destId="{C0CA835D-98E7-4AD6-9A0C-92AE415E2E68}" srcOrd="0" destOrd="0" presId="urn:microsoft.com/office/officeart/2005/8/layout/process4"/>
    <dgm:cxn modelId="{70E962C1-D4A9-4EFB-8204-26073BF01C28}" type="presParOf" srcId="{A35547A6-D6C4-47FF-BFC4-35D67AE1F5C6}" destId="{8F38E79E-0AEB-4E97-9C50-7764FC4C2357}" srcOrd="1" destOrd="0" presId="urn:microsoft.com/office/officeart/2005/8/layout/process4"/>
    <dgm:cxn modelId="{1C4D59EA-45A0-40EB-BB89-0E21FBC9DAB4}" type="presParOf" srcId="{A35547A6-D6C4-47FF-BFC4-35D67AE1F5C6}" destId="{9D5D803A-4021-448A-BFA7-0CD01A5239A7}" srcOrd="2" destOrd="0" presId="urn:microsoft.com/office/officeart/2005/8/layout/process4"/>
    <dgm:cxn modelId="{65FC5DF5-AE64-46F9-83AC-8B3196754A12}" type="presParOf" srcId="{9D5D803A-4021-448A-BFA7-0CD01A5239A7}" destId="{55284E9C-1FAA-420F-A5F1-77777E7CAF0B}" srcOrd="0" destOrd="0" presId="urn:microsoft.com/office/officeart/2005/8/layout/process4"/>
    <dgm:cxn modelId="{E1BAD1A2-ECEB-45E2-B259-6460F30BED39}" type="presParOf" srcId="{9D5D803A-4021-448A-BFA7-0CD01A5239A7}" destId="{7DE4418C-37EE-4BDB-AD0C-6016175EB23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AFF24-AF6A-4F02-B410-C488AE9E0819}">
      <dsp:nvSpPr>
        <dsp:cNvPr id="0" name=""/>
        <dsp:cNvSpPr/>
      </dsp:nvSpPr>
      <dsp:spPr>
        <a:xfrm>
          <a:off x="0" y="3406931"/>
          <a:ext cx="822960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he-IL" sz="2200" kern="1200" dirty="0" smtClean="0"/>
            <a:t>התנגדות</a:t>
          </a:r>
          <a:endParaRPr lang="he-IL" sz="2200" kern="1200" dirty="0"/>
        </a:p>
      </dsp:txBody>
      <dsp:txXfrm>
        <a:off x="0" y="3406931"/>
        <a:ext cx="8229600" cy="603844"/>
      </dsp:txXfrm>
    </dsp:sp>
    <dsp:sp modelId="{DEDECF0F-96F5-48B8-A425-18B615291E19}">
      <dsp:nvSpPr>
        <dsp:cNvPr id="0" name=""/>
        <dsp:cNvSpPr/>
      </dsp:nvSpPr>
      <dsp:spPr>
        <a:xfrm>
          <a:off x="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rtl="1">
            <a:lnSpc>
              <a:spcPct val="90000"/>
            </a:lnSpc>
            <a:spcBef>
              <a:spcPct val="0"/>
            </a:spcBef>
            <a:spcAft>
              <a:spcPct val="35000"/>
            </a:spcAft>
          </a:pPr>
          <a:r>
            <a:rPr lang="he-IL" sz="2700" kern="1200" dirty="0" smtClean="0"/>
            <a:t>רשות ציבורית/ארגון*/יועמ"ש</a:t>
          </a:r>
          <a:endParaRPr lang="he-IL" sz="2700" kern="1200" dirty="0"/>
        </a:p>
      </dsp:txBody>
      <dsp:txXfrm>
        <a:off x="0" y="3988412"/>
        <a:ext cx="4114799" cy="514386"/>
      </dsp:txXfrm>
    </dsp:sp>
    <dsp:sp modelId="{18EC69C1-55B6-442D-8932-96B7BD36E983}">
      <dsp:nvSpPr>
        <dsp:cNvPr id="0" name=""/>
        <dsp:cNvSpPr/>
      </dsp:nvSpPr>
      <dsp:spPr>
        <a:xfrm>
          <a:off x="411480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rtl="1">
            <a:lnSpc>
              <a:spcPct val="90000"/>
            </a:lnSpc>
            <a:spcBef>
              <a:spcPct val="0"/>
            </a:spcBef>
            <a:spcAft>
              <a:spcPct val="35000"/>
            </a:spcAft>
          </a:pPr>
          <a:r>
            <a:rPr lang="he-IL" sz="2700" kern="1200" dirty="0" smtClean="0"/>
            <a:t>אדם הנמנה עם הקבוצה</a:t>
          </a:r>
          <a:endParaRPr lang="he-IL" sz="2700" kern="1200" dirty="0"/>
        </a:p>
      </dsp:txBody>
      <dsp:txXfrm>
        <a:off x="4114800" y="3988412"/>
        <a:ext cx="4114799" cy="514386"/>
      </dsp:txXfrm>
    </dsp:sp>
    <dsp:sp modelId="{3A24F8F2-3DA0-4159-877C-44AE3EDCC5B7}">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he-IL" sz="2200" kern="1200" dirty="0" smtClean="0"/>
            <a:t>פרסום</a:t>
          </a:r>
          <a:endParaRPr lang="he-IL" sz="2200" kern="1200" dirty="0"/>
        </a:p>
      </dsp:txBody>
      <dsp:txXfrm rot="-10800000">
        <a:off x="0" y="1703865"/>
        <a:ext cx="8229600" cy="603663"/>
      </dsp:txXfrm>
    </dsp:sp>
    <dsp:sp modelId="{F522B695-E8B1-45A1-912D-30A0F8527415}">
      <dsp:nvSpPr>
        <dsp:cNvPr id="0" name=""/>
        <dsp:cNvSpPr/>
      </dsp:nvSpPr>
      <dsp:spPr>
        <a:xfrm>
          <a:off x="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rtl="1">
            <a:lnSpc>
              <a:spcPct val="90000"/>
            </a:lnSpc>
            <a:spcBef>
              <a:spcPct val="0"/>
            </a:spcBef>
            <a:spcAft>
              <a:spcPct val="35000"/>
            </a:spcAft>
          </a:pPr>
          <a:r>
            <a:rPr lang="he-IL" sz="2700" kern="1200" dirty="0" smtClean="0"/>
            <a:t>יועמ"ש + הנהלת בימ"ש</a:t>
          </a:r>
          <a:endParaRPr lang="he-IL" sz="2700" kern="1200" dirty="0"/>
        </a:p>
      </dsp:txBody>
      <dsp:txXfrm>
        <a:off x="0" y="2307529"/>
        <a:ext cx="4114799" cy="514231"/>
      </dsp:txXfrm>
    </dsp:sp>
    <dsp:sp modelId="{FC8F99BF-1FF5-42D2-A402-6F13B488B761}">
      <dsp:nvSpPr>
        <dsp:cNvPr id="0" name=""/>
        <dsp:cNvSpPr/>
      </dsp:nvSpPr>
      <dsp:spPr>
        <a:xfrm>
          <a:off x="411480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rtl="1">
            <a:lnSpc>
              <a:spcPct val="90000"/>
            </a:lnSpc>
            <a:spcBef>
              <a:spcPct val="0"/>
            </a:spcBef>
            <a:spcAft>
              <a:spcPct val="35000"/>
            </a:spcAft>
          </a:pPr>
          <a:r>
            <a:rPr lang="he-IL" sz="2700" kern="1200" dirty="0" smtClean="0"/>
            <a:t>כל בעל גוף או תפקיד אחר</a:t>
          </a:r>
          <a:endParaRPr lang="he-IL" sz="2700" kern="1200" dirty="0"/>
        </a:p>
      </dsp:txBody>
      <dsp:txXfrm>
        <a:off x="4114800" y="2307529"/>
        <a:ext cx="4114799" cy="514231"/>
      </dsp:txXfrm>
    </dsp:sp>
    <dsp:sp modelId="{8F38E79E-0AEB-4E97-9C50-7764FC4C2357}">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he-IL" sz="2200" kern="1200" dirty="0" smtClean="0"/>
            <a:t>הגשת בקשה להסדר פשרה</a:t>
          </a:r>
          <a:endParaRPr lang="he-IL" sz="2200" kern="1200" dirty="0"/>
        </a:p>
      </dsp:txBody>
      <dsp:txXfrm rot="-10800000">
        <a:off x="0" y="799"/>
        <a:ext cx="8229600" cy="603663"/>
      </dsp:txXfrm>
    </dsp:sp>
    <dsp:sp modelId="{55284E9C-1FAA-420F-A5F1-77777E7CAF0B}">
      <dsp:nvSpPr>
        <dsp:cNvPr id="0" name=""/>
        <dsp:cNvSpPr/>
      </dsp:nvSpPr>
      <dsp:spPr>
        <a:xfrm>
          <a:off x="0" y="604463"/>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rtl="1">
            <a:lnSpc>
              <a:spcPct val="90000"/>
            </a:lnSpc>
            <a:spcBef>
              <a:spcPct val="0"/>
            </a:spcBef>
            <a:spcAft>
              <a:spcPct val="35000"/>
            </a:spcAft>
          </a:pPr>
          <a:r>
            <a:rPr lang="he-IL" sz="2700" kern="1200" dirty="0" smtClean="0"/>
            <a:t>גילוי נאות</a:t>
          </a:r>
          <a:endParaRPr lang="he-IL" sz="2700" kern="1200" dirty="0"/>
        </a:p>
      </dsp:txBody>
      <dsp:txXfrm>
        <a:off x="0" y="604463"/>
        <a:ext cx="4114799" cy="514231"/>
      </dsp:txXfrm>
    </dsp:sp>
    <dsp:sp modelId="{7DE4418C-37EE-4BDB-AD0C-6016175EB23C}">
      <dsp:nvSpPr>
        <dsp:cNvPr id="0" name=""/>
        <dsp:cNvSpPr/>
      </dsp:nvSpPr>
      <dsp:spPr>
        <a:xfrm>
          <a:off x="4114800" y="604463"/>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rtl="1">
            <a:lnSpc>
              <a:spcPct val="90000"/>
            </a:lnSpc>
            <a:spcBef>
              <a:spcPct val="0"/>
            </a:spcBef>
            <a:spcAft>
              <a:spcPct val="35000"/>
            </a:spcAft>
          </a:pPr>
          <a:r>
            <a:rPr lang="he-IL" sz="2700" kern="1200" dirty="0" smtClean="0"/>
            <a:t>תצהיר</a:t>
          </a:r>
          <a:endParaRPr lang="he-IL" sz="2700" kern="1200" dirty="0"/>
        </a:p>
      </dsp:txBody>
      <dsp:txXfrm>
        <a:off x="4114800" y="604463"/>
        <a:ext cx="4114799" cy="514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AFF24-AF6A-4F02-B410-C488AE9E0819}">
      <dsp:nvSpPr>
        <dsp:cNvPr id="0" name=""/>
        <dsp:cNvSpPr/>
      </dsp:nvSpPr>
      <dsp:spPr>
        <a:xfrm>
          <a:off x="0" y="3406931"/>
          <a:ext cx="822960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he-IL" sz="2200" kern="1200" dirty="0" smtClean="0"/>
            <a:t>פרסום פסק הדין</a:t>
          </a:r>
          <a:endParaRPr lang="he-IL" sz="2200" kern="1200" dirty="0"/>
        </a:p>
      </dsp:txBody>
      <dsp:txXfrm>
        <a:off x="0" y="3406931"/>
        <a:ext cx="8229600" cy="603844"/>
      </dsp:txXfrm>
    </dsp:sp>
    <dsp:sp modelId="{DEDECF0F-96F5-48B8-A425-18B615291E19}">
      <dsp:nvSpPr>
        <dsp:cNvPr id="0" name=""/>
        <dsp:cNvSpPr/>
      </dsp:nvSpPr>
      <dsp:spPr>
        <a:xfrm>
          <a:off x="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he-IL" sz="2200" kern="1200" dirty="0" smtClean="0"/>
            <a:t>התיישנות</a:t>
          </a:r>
          <a:endParaRPr lang="he-IL" sz="2200" kern="1200" dirty="0"/>
        </a:p>
      </dsp:txBody>
      <dsp:txXfrm>
        <a:off x="0" y="3988412"/>
        <a:ext cx="4114799" cy="514386"/>
      </dsp:txXfrm>
    </dsp:sp>
    <dsp:sp modelId="{18EC69C1-55B6-442D-8932-96B7BD36E983}">
      <dsp:nvSpPr>
        <dsp:cNvPr id="0" name=""/>
        <dsp:cNvSpPr/>
      </dsp:nvSpPr>
      <dsp:spPr>
        <a:xfrm>
          <a:off x="411480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he-IL" sz="2200" kern="1200" dirty="0" smtClean="0"/>
            <a:t>מעשה בית דין	</a:t>
          </a:r>
          <a:endParaRPr lang="he-IL" sz="2200" kern="1200" dirty="0"/>
        </a:p>
      </dsp:txBody>
      <dsp:txXfrm>
        <a:off x="4114800" y="3988412"/>
        <a:ext cx="4114799" cy="514386"/>
      </dsp:txXfrm>
    </dsp:sp>
    <dsp:sp modelId="{3A24F8F2-3DA0-4159-877C-44AE3EDCC5B7}">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he-IL" sz="2200" kern="1200" dirty="0" smtClean="0"/>
            <a:t>החלטת ביהמ"ש לאשר את הסדר הפשרה או לדחותו</a:t>
          </a:r>
          <a:endParaRPr lang="he-IL" sz="2200" kern="1200" dirty="0"/>
        </a:p>
      </dsp:txBody>
      <dsp:txXfrm rot="-10800000">
        <a:off x="0" y="1703865"/>
        <a:ext cx="8229600" cy="603663"/>
      </dsp:txXfrm>
    </dsp:sp>
    <dsp:sp modelId="{F522B695-E8B1-45A1-912D-30A0F8527415}">
      <dsp:nvSpPr>
        <dsp:cNvPr id="0" name=""/>
        <dsp:cNvSpPr/>
      </dsp:nvSpPr>
      <dsp:spPr>
        <a:xfrm>
          <a:off x="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he-IL" sz="2200" kern="1200" dirty="0" smtClean="0"/>
            <a:t>שכ"ט לעו"ד</a:t>
          </a:r>
          <a:endParaRPr lang="he-IL" sz="2200" kern="1200" dirty="0"/>
        </a:p>
      </dsp:txBody>
      <dsp:txXfrm>
        <a:off x="0" y="2307529"/>
        <a:ext cx="4114799" cy="514231"/>
      </dsp:txXfrm>
    </dsp:sp>
    <dsp:sp modelId="{FC8F99BF-1FF5-42D2-A402-6F13B488B761}">
      <dsp:nvSpPr>
        <dsp:cNvPr id="0" name=""/>
        <dsp:cNvSpPr/>
      </dsp:nvSpPr>
      <dsp:spPr>
        <a:xfrm>
          <a:off x="411480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he-IL" sz="2200" kern="1200" dirty="0" smtClean="0"/>
            <a:t>פסיקת גמול לתובע ואף לארגון  </a:t>
          </a:r>
          <a:endParaRPr lang="he-IL" sz="2200" kern="1200" dirty="0"/>
        </a:p>
      </dsp:txBody>
      <dsp:txXfrm>
        <a:off x="4114800" y="2307529"/>
        <a:ext cx="4114799" cy="514231"/>
      </dsp:txXfrm>
    </dsp:sp>
    <dsp:sp modelId="{8F38E79E-0AEB-4E97-9C50-7764FC4C2357}">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1">
            <a:lnSpc>
              <a:spcPct val="90000"/>
            </a:lnSpc>
            <a:spcBef>
              <a:spcPct val="0"/>
            </a:spcBef>
            <a:spcAft>
              <a:spcPct val="35000"/>
            </a:spcAft>
          </a:pPr>
          <a:r>
            <a:rPr lang="he-IL" sz="2200" kern="1200" dirty="0" smtClean="0"/>
            <a:t>מינוי בודק</a:t>
          </a:r>
          <a:endParaRPr lang="he-IL" sz="2200" kern="1200" dirty="0"/>
        </a:p>
      </dsp:txBody>
      <dsp:txXfrm rot="-10800000">
        <a:off x="0" y="799"/>
        <a:ext cx="8229600" cy="603663"/>
      </dsp:txXfrm>
    </dsp:sp>
    <dsp:sp modelId="{55284E9C-1FAA-420F-A5F1-77777E7CAF0B}">
      <dsp:nvSpPr>
        <dsp:cNvPr id="0" name=""/>
        <dsp:cNvSpPr/>
      </dsp:nvSpPr>
      <dsp:spPr>
        <a:xfrm>
          <a:off x="0" y="604463"/>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he-IL" sz="2200" kern="1200" dirty="0" smtClean="0"/>
            <a:t>אי מינוי מטעמים מיוחדים שירשמו* </a:t>
          </a:r>
          <a:endParaRPr lang="he-IL" sz="2200" kern="1200" dirty="0"/>
        </a:p>
      </dsp:txBody>
      <dsp:txXfrm>
        <a:off x="0" y="604463"/>
        <a:ext cx="4114799" cy="514231"/>
      </dsp:txXfrm>
    </dsp:sp>
    <dsp:sp modelId="{7DE4418C-37EE-4BDB-AD0C-6016175EB23C}">
      <dsp:nvSpPr>
        <dsp:cNvPr id="0" name=""/>
        <dsp:cNvSpPr/>
      </dsp:nvSpPr>
      <dsp:spPr>
        <a:xfrm>
          <a:off x="4114800" y="604463"/>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rtl="1">
            <a:lnSpc>
              <a:spcPct val="90000"/>
            </a:lnSpc>
            <a:spcBef>
              <a:spcPct val="0"/>
            </a:spcBef>
            <a:spcAft>
              <a:spcPct val="35000"/>
            </a:spcAft>
          </a:pPr>
          <a:r>
            <a:rPr lang="he-IL" sz="2200" kern="1200" dirty="0" smtClean="0"/>
            <a:t>60 ימים </a:t>
          </a:r>
          <a:r>
            <a:rPr lang="he-IL" sz="2200" kern="1200" dirty="0" err="1" smtClean="0"/>
            <a:t>לחוו"ד</a:t>
          </a:r>
          <a:endParaRPr lang="he-IL" sz="2200" kern="1200" dirty="0"/>
        </a:p>
      </dsp:txBody>
      <dsp:txXfrm>
        <a:off x="4114800" y="604463"/>
        <a:ext cx="4114799" cy="5142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1"/>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1"/>
            <a:ext cx="2945659" cy="496411"/>
          </a:xfrm>
          <a:prstGeom prst="rect">
            <a:avLst/>
          </a:prstGeom>
        </p:spPr>
        <p:txBody>
          <a:bodyPr vert="horz" lIns="91440" tIns="45720" rIns="91440" bIns="45720" rtlCol="1"/>
          <a:lstStyle>
            <a:lvl1pPr algn="l">
              <a:defRPr sz="1200"/>
            </a:lvl1pPr>
          </a:lstStyle>
          <a:p>
            <a:fld id="{0EC1D154-3362-4216-B16E-F641482909BF}" type="datetimeFigureOut">
              <a:rPr lang="he-IL" smtClean="0"/>
              <a:pPr/>
              <a:t>כ"ח/סיון/תשע"ט</a:t>
            </a:fld>
            <a:endParaRPr lang="he-IL"/>
          </a:p>
        </p:txBody>
      </p:sp>
      <p:sp>
        <p:nvSpPr>
          <p:cNvPr id="4" name="מציין מיקום של כותרת תחתונה 3"/>
          <p:cNvSpPr>
            <a:spLocks noGrp="1"/>
          </p:cNvSpPr>
          <p:nvPr>
            <p:ph type="ftr" sz="quarter" idx="2"/>
          </p:nvPr>
        </p:nvSpPr>
        <p:spPr>
          <a:xfrm>
            <a:off x="3852016" y="9430092"/>
            <a:ext cx="2945659" cy="496411"/>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30092"/>
            <a:ext cx="2945659" cy="496411"/>
          </a:xfrm>
          <a:prstGeom prst="rect">
            <a:avLst/>
          </a:prstGeom>
        </p:spPr>
        <p:txBody>
          <a:bodyPr vert="horz" lIns="91440" tIns="45720" rIns="91440" bIns="45720" rtlCol="1" anchor="b"/>
          <a:lstStyle>
            <a:lvl1pPr algn="l">
              <a:defRPr sz="1200"/>
            </a:lvl1pPr>
          </a:lstStyle>
          <a:p>
            <a:fld id="{412271E0-2479-4C98-BD1F-1BE5B68EF5AF}" type="slidenum">
              <a:rPr lang="he-IL" smtClean="0"/>
              <a:pPr/>
              <a:t>‹#›</a:t>
            </a:fld>
            <a:endParaRPr lang="he-IL"/>
          </a:p>
        </p:txBody>
      </p:sp>
    </p:spTree>
    <p:extLst>
      <p:ext uri="{BB962C8B-B14F-4D97-AF65-F5344CB8AC3E}">
        <p14:creationId xmlns:p14="http://schemas.microsoft.com/office/powerpoint/2010/main" val="364389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1"/>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1"/>
            <a:ext cx="2945659" cy="496411"/>
          </a:xfrm>
          <a:prstGeom prst="rect">
            <a:avLst/>
          </a:prstGeom>
        </p:spPr>
        <p:txBody>
          <a:bodyPr vert="horz" lIns="91440" tIns="45720" rIns="91440" bIns="45720" rtlCol="1"/>
          <a:lstStyle>
            <a:lvl1pPr algn="l">
              <a:defRPr sz="1200"/>
            </a:lvl1pPr>
          </a:lstStyle>
          <a:p>
            <a:fld id="{040D8C19-2F15-4A1D-88B0-10FD2BE1E74B}" type="datetimeFigureOut">
              <a:rPr lang="he-IL" smtClean="0"/>
              <a:pPr/>
              <a:t>כ"ח/סיון/תשע"ט</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907"/>
            <a:ext cx="5438140" cy="4467701"/>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30092"/>
            <a:ext cx="2945659" cy="49641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2"/>
            <a:ext cx="2945659" cy="496411"/>
          </a:xfrm>
          <a:prstGeom prst="rect">
            <a:avLst/>
          </a:prstGeom>
        </p:spPr>
        <p:txBody>
          <a:bodyPr vert="horz" lIns="91440" tIns="45720" rIns="91440" bIns="45720" rtlCol="1" anchor="b"/>
          <a:lstStyle>
            <a:lvl1pPr algn="l">
              <a:defRPr sz="1200"/>
            </a:lvl1pPr>
          </a:lstStyle>
          <a:p>
            <a:fld id="{BF5CD1C1-60A3-4B21-BE21-DA75093F03B9}" type="slidenum">
              <a:rPr lang="he-IL" smtClean="0"/>
              <a:pPr/>
              <a:t>‹#›</a:t>
            </a:fld>
            <a:endParaRPr lang="he-IL"/>
          </a:p>
        </p:txBody>
      </p:sp>
    </p:spTree>
    <p:extLst>
      <p:ext uri="{BB962C8B-B14F-4D97-AF65-F5344CB8AC3E}">
        <p14:creationId xmlns:p14="http://schemas.microsoft.com/office/powerpoint/2010/main" val="24636067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62603E7-539B-4389-9B04-6FB2487384E9}" type="datetimeFigureOut">
              <a:rPr lang="he-IL" smtClean="0"/>
              <a:pPr/>
              <a:t>כ"ח/סיון/תשע"ט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1E38135-CED7-4FE7-AD39-9F3A1241791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
            <a:lum/>
          </a:blip>
          <a:srcRect/>
          <a:stretch>
            <a:fillRect t="29000"/>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62603E7-539B-4389-9B04-6FB2487384E9}" type="datetimeFigureOut">
              <a:rPr lang="he-IL" smtClean="0"/>
              <a:pPr/>
              <a:t>כ"ח/סיון/תשע"ט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1E38135-CED7-4FE7-AD39-9F3A1241791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f@asafplaw.co.il"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elyon1.court.gov.il/heb/tovanot_yezugiyot/list.ht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nevo.co.il/law_html/law01/055_060.htm" TargetMode="External"/><Relationship Id="rId2" Type="http://schemas.openxmlformats.org/officeDocument/2006/relationships/hyperlink" Target="http://www.nevo.co.il/law_html/law01/999_586.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1000" t="-1000" r="-1000" b="78000"/>
          </a:stretch>
        </a:blipFill>
        <a:effectLst/>
      </p:bgPr>
    </p:bg>
    <p:spTree>
      <p:nvGrpSpPr>
        <p:cNvPr id="1" name=""/>
        <p:cNvGrpSpPr/>
        <p:nvPr/>
      </p:nvGrpSpPr>
      <p:grpSpPr>
        <a:xfrm>
          <a:off x="0" y="0"/>
          <a:ext cx="0" cy="0"/>
          <a:chOff x="0" y="0"/>
          <a:chExt cx="0" cy="0"/>
        </a:xfrm>
      </p:grpSpPr>
      <p:sp>
        <p:nvSpPr>
          <p:cNvPr id="5" name="מלבן 4"/>
          <p:cNvSpPr/>
          <p:nvPr/>
        </p:nvSpPr>
        <p:spPr>
          <a:xfrm>
            <a:off x="2555776" y="3501008"/>
            <a:ext cx="4035079" cy="784830"/>
          </a:xfrm>
          <a:prstGeom prst="rect">
            <a:avLst/>
          </a:prstGeom>
          <a:noFill/>
        </p:spPr>
        <p:txBody>
          <a:bodyPr wrap="none" lIns="91440" tIns="45720" rIns="91440" bIns="45720">
            <a:spAutoFit/>
          </a:bodyPr>
          <a:lstStyle/>
          <a:p>
            <a:pPr algn="ctr"/>
            <a:r>
              <a:rPr lang="he-IL" sz="45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תובענות ייצוגיות</a:t>
            </a:r>
          </a:p>
        </p:txBody>
      </p:sp>
      <p:sp>
        <p:nvSpPr>
          <p:cNvPr id="7" name="מלבן 6"/>
          <p:cNvSpPr/>
          <p:nvPr/>
        </p:nvSpPr>
        <p:spPr>
          <a:xfrm>
            <a:off x="899592" y="4521025"/>
            <a:ext cx="7736606" cy="1477328"/>
          </a:xfrm>
          <a:prstGeom prst="rect">
            <a:avLst/>
          </a:prstGeom>
          <a:noFill/>
        </p:spPr>
        <p:txBody>
          <a:bodyPr wrap="square" lIns="91440" tIns="45720" rIns="91440" bIns="45720">
            <a:spAutoFit/>
          </a:bodyPr>
          <a:lstStyle/>
          <a:p>
            <a:pPr algn="ctr"/>
            <a:r>
              <a:rPr lang="he-IL" sz="3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ריכוז אקדמי: </a:t>
            </a:r>
          </a:p>
          <a:p>
            <a:pPr algn="ctr"/>
            <a:r>
              <a:rPr lang="he-IL" sz="3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עו"ד אסף פינק, אסף פינק משרד עו"ד</a:t>
            </a:r>
          </a:p>
          <a:p>
            <a:pPr algn="ctr"/>
            <a:r>
              <a:rPr lang="en-US" sz="3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a:rPr>
              <a:t>asaf@asafplaw.co.il</a:t>
            </a:r>
            <a:r>
              <a:rPr lang="en-US" sz="3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he-IL" sz="3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פרוצדורה – סעיף 5</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925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r">
              <a:buFont typeface="Arial" pitchFamily="34" charset="0"/>
              <a:buChar char="•"/>
            </a:pPr>
            <a:r>
              <a:rPr lang="he-IL" dirty="0" smtClean="0">
                <a:solidFill>
                  <a:schemeClr val="tx1"/>
                </a:solidFill>
                <a:latin typeface="Narkisim" pitchFamily="34" charset="-79"/>
                <a:cs typeface="Narkisim" pitchFamily="34" charset="-79"/>
              </a:rPr>
              <a:t>בקשה לאישור תוגש בליווי תצהיר</a:t>
            </a:r>
          </a:p>
          <a:p>
            <a:pPr marL="457200" indent="-457200" algn="r">
              <a:buFont typeface="Arial" pitchFamily="34" charset="0"/>
              <a:buChar char="•"/>
            </a:pPr>
            <a:r>
              <a:rPr lang="he-IL" dirty="0" smtClean="0">
                <a:solidFill>
                  <a:schemeClr val="tx1"/>
                </a:solidFill>
                <a:latin typeface="Narkisim" pitchFamily="34" charset="-79"/>
                <a:cs typeface="Narkisim" pitchFamily="34" charset="-79"/>
              </a:rPr>
              <a:t>לבקשה יצורף נוסח התובענה</a:t>
            </a:r>
          </a:p>
          <a:p>
            <a:pPr marL="457200" indent="-457200" algn="r">
              <a:buFont typeface="Arial" pitchFamily="34" charset="0"/>
              <a:buChar char="•"/>
            </a:pPr>
            <a:r>
              <a:rPr lang="he-IL" dirty="0" smtClean="0">
                <a:solidFill>
                  <a:schemeClr val="tx1"/>
                </a:solidFill>
                <a:latin typeface="Narkisim" pitchFamily="34" charset="-79"/>
                <a:cs typeface="Narkisim" pitchFamily="34" charset="-79"/>
              </a:rPr>
              <a:t>התקנות מסדירות את צורת הבקשה:</a:t>
            </a:r>
          </a:p>
          <a:p>
            <a:pPr marL="457200" indent="-457200" algn="r">
              <a:buFont typeface="Arial" pitchFamily="34" charset="0"/>
              <a:buChar char="•"/>
            </a:pPr>
            <a:endParaRPr lang="he-IL" dirty="0" smtClean="0">
              <a:solidFill>
                <a:schemeClr val="tx1"/>
              </a:solidFill>
              <a:latin typeface="Narkisim" pitchFamily="34" charset="-79"/>
              <a:cs typeface="Narkisim" pitchFamily="34" charset="-79"/>
            </a:endParaRPr>
          </a:p>
          <a:p>
            <a:pPr lvl="0" algn="r">
              <a:spcBef>
                <a:spcPts val="0"/>
              </a:spcBef>
            </a:pPr>
            <a:r>
              <a:rPr lang="he-IL" sz="1800" b="1" dirty="0">
                <a:solidFill>
                  <a:prstClr val="black"/>
                </a:solidFill>
                <a:latin typeface="Narkisim" pitchFamily="34" charset="-79"/>
                <a:cs typeface="Narkisim" pitchFamily="34" charset="-79"/>
              </a:rPr>
              <a:t>(</a:t>
            </a:r>
            <a:r>
              <a:rPr lang="he-IL" sz="2000" b="1" dirty="0" smtClean="0">
                <a:solidFill>
                  <a:prstClr val="black"/>
                </a:solidFill>
                <a:latin typeface="Narkisim" pitchFamily="34" charset="-79"/>
                <a:cs typeface="Narkisim" pitchFamily="34" charset="-79"/>
              </a:rPr>
              <a:t>א) בבקשה </a:t>
            </a:r>
            <a:r>
              <a:rPr lang="he-IL" sz="2000" b="1" dirty="0">
                <a:solidFill>
                  <a:prstClr val="black"/>
                </a:solidFill>
                <a:latin typeface="Narkisim" pitchFamily="34" charset="-79"/>
                <a:cs typeface="Narkisim" pitchFamily="34" charset="-79"/>
              </a:rPr>
              <a:t>לאישור יפרט בעל הדין את טיעוניו, כולל אסמכתאות, לרבות בעניינים האלה:</a:t>
            </a:r>
            <a:endParaRPr lang="en-US" sz="2000" b="1" dirty="0">
              <a:solidFill>
                <a:prstClr val="black"/>
              </a:solidFill>
              <a:latin typeface="Narkisim" pitchFamily="34" charset="-79"/>
              <a:cs typeface="Narkisim" pitchFamily="34" charset="-79"/>
            </a:endParaRPr>
          </a:p>
          <a:p>
            <a:pPr lvl="0" algn="r">
              <a:spcBef>
                <a:spcPts val="0"/>
              </a:spcBef>
            </a:pPr>
            <a:r>
              <a:rPr lang="he-IL" sz="2000" dirty="0">
                <a:solidFill>
                  <a:prstClr val="black"/>
                </a:solidFill>
                <a:latin typeface="Narkisim" pitchFamily="34" charset="-79"/>
                <a:cs typeface="Narkisim" pitchFamily="34" charset="-79"/>
              </a:rPr>
              <a:t>(1) הפרט בתוספת השנייה </a:t>
            </a:r>
          </a:p>
          <a:p>
            <a:pPr lvl="0" algn="r">
              <a:spcBef>
                <a:spcPts val="0"/>
              </a:spcBef>
            </a:pPr>
            <a:r>
              <a:rPr lang="he-IL" sz="2000" dirty="0">
                <a:solidFill>
                  <a:prstClr val="black"/>
                </a:solidFill>
                <a:latin typeface="Narkisim" pitchFamily="34" charset="-79"/>
                <a:cs typeface="Narkisim" pitchFamily="34" charset="-79"/>
              </a:rPr>
              <a:t>(2) </a:t>
            </a:r>
            <a:r>
              <a:rPr lang="he-IL" sz="2000" b="1" dirty="0">
                <a:solidFill>
                  <a:prstClr val="black"/>
                </a:solidFill>
                <a:latin typeface="Narkisim" pitchFamily="34" charset="-79"/>
                <a:cs typeface="Narkisim" pitchFamily="34" charset="-79"/>
              </a:rPr>
              <a:t>בקשה על ידי אדם  – העובדות המקימות את עילת התביעה האישית של המבקש והוראות הדין המקימות לו את עילת התביעה;</a:t>
            </a:r>
            <a:endParaRPr lang="en-US" sz="2000" b="1" dirty="0">
              <a:solidFill>
                <a:prstClr val="black"/>
              </a:solidFill>
              <a:latin typeface="Narkisim" pitchFamily="34" charset="-79"/>
              <a:cs typeface="Narkisim" pitchFamily="34" charset="-79"/>
            </a:endParaRPr>
          </a:p>
          <a:p>
            <a:pPr lvl="0" algn="r">
              <a:spcBef>
                <a:spcPts val="0"/>
              </a:spcBef>
            </a:pPr>
            <a:r>
              <a:rPr lang="he-IL" sz="2000" dirty="0">
                <a:solidFill>
                  <a:prstClr val="black"/>
                </a:solidFill>
                <a:latin typeface="Narkisim" pitchFamily="34" charset="-79"/>
                <a:cs typeface="Narkisim" pitchFamily="34" charset="-79"/>
              </a:rPr>
              <a:t>(3) </a:t>
            </a:r>
            <a:r>
              <a:rPr lang="he-IL" sz="2000" b="1" dirty="0">
                <a:solidFill>
                  <a:prstClr val="black"/>
                </a:solidFill>
                <a:latin typeface="Narkisim" pitchFamily="34" charset="-79"/>
                <a:cs typeface="Narkisim" pitchFamily="34" charset="-79"/>
              </a:rPr>
              <a:t>בקשה על ידי רשות ציבורית – הטעמים המצביעים על כך שהתביעה היא בתחום אחת המטרות הציבוריות שבהן עוסקת הרשות;</a:t>
            </a:r>
            <a:endParaRPr lang="en-US" sz="2000" b="1" dirty="0">
              <a:solidFill>
                <a:prstClr val="black"/>
              </a:solidFill>
              <a:latin typeface="Narkisim" pitchFamily="34" charset="-79"/>
              <a:cs typeface="Narkisim" pitchFamily="34" charset="-79"/>
            </a:endParaRPr>
          </a:p>
          <a:p>
            <a:pPr lvl="0" algn="r">
              <a:spcBef>
                <a:spcPts val="0"/>
              </a:spcBef>
            </a:pPr>
            <a:r>
              <a:rPr lang="he-IL" sz="2000" dirty="0">
                <a:solidFill>
                  <a:prstClr val="black"/>
                </a:solidFill>
                <a:latin typeface="Narkisim" pitchFamily="34" charset="-79"/>
                <a:cs typeface="Narkisim" pitchFamily="34" charset="-79"/>
              </a:rPr>
              <a:t>(4) </a:t>
            </a:r>
            <a:r>
              <a:rPr lang="he-IL" sz="2000" b="1" dirty="0">
                <a:solidFill>
                  <a:prstClr val="black"/>
                </a:solidFill>
                <a:latin typeface="Narkisim" pitchFamily="34" charset="-79"/>
                <a:cs typeface="Narkisim" pitchFamily="34" charset="-79"/>
              </a:rPr>
              <a:t>בקשה על ידי ארגון</a:t>
            </a:r>
            <a:r>
              <a:rPr lang="he-IL" sz="2000" dirty="0">
                <a:solidFill>
                  <a:prstClr val="black"/>
                </a:solidFill>
                <a:latin typeface="Narkisim" pitchFamily="34" charset="-79"/>
                <a:cs typeface="Narkisim" pitchFamily="34" charset="-79"/>
              </a:rPr>
              <a:t>– העובדות המצביעות על היותו ארגון כהגדרתו בחוק והטעמים המצביעים על כך שהתביעה היא בתחום אחת המטרות הציבוריות שעוסק הארגון;</a:t>
            </a:r>
            <a:endParaRPr lang="en-US" sz="2000" dirty="0">
              <a:solidFill>
                <a:prstClr val="black"/>
              </a:solidFill>
              <a:latin typeface="Narkisim" pitchFamily="34" charset="-79"/>
              <a:cs typeface="Narkisim" pitchFamily="34" charset="-79"/>
            </a:endParaRPr>
          </a:p>
          <a:p>
            <a:pPr marL="457200" indent="-457200" algn="r">
              <a:buFont typeface="Arial" pitchFamily="34" charset="0"/>
              <a:buChar char="•"/>
            </a:pP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3690552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צורת הבקשה – תקנות ס' 2</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340768"/>
            <a:ext cx="8229600" cy="5256584"/>
          </a:xfrm>
          <a:prstGeom prst="rect">
            <a:avLst/>
          </a:prstGeom>
        </p:spPr>
        <p:txBody>
          <a:bodyPr vert="horz" lIns="91440" tIns="45720" rIns="91440" bIns="45720" rtlCol="1">
            <a:normAutofit fontScale="250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sz="7200" dirty="0" smtClean="0">
                <a:solidFill>
                  <a:schemeClr val="tx1"/>
                </a:solidFill>
                <a:latin typeface="Narkisim" pitchFamily="34" charset="-79"/>
                <a:cs typeface="Narkisim" pitchFamily="34" charset="-79"/>
              </a:rPr>
              <a:t>(5) </a:t>
            </a:r>
            <a:r>
              <a:rPr lang="he-IL" sz="7200" b="1" dirty="0" smtClean="0">
                <a:solidFill>
                  <a:schemeClr val="tx1"/>
                </a:solidFill>
                <a:latin typeface="Narkisim" pitchFamily="34" charset="-79"/>
                <a:cs typeface="Narkisim" pitchFamily="34" charset="-79"/>
              </a:rPr>
              <a:t>העובדות</a:t>
            </a:r>
            <a:r>
              <a:rPr lang="he-IL" sz="7200" dirty="0" smtClean="0">
                <a:solidFill>
                  <a:schemeClr val="tx1"/>
                </a:solidFill>
                <a:latin typeface="Narkisim" pitchFamily="34" charset="-79"/>
                <a:cs typeface="Narkisim" pitchFamily="34" charset="-79"/>
              </a:rPr>
              <a:t> המקימות את עילת התביעה של הקבוצה, </a:t>
            </a:r>
            <a:r>
              <a:rPr lang="he-IL" sz="7200" b="1" dirty="0" smtClean="0">
                <a:solidFill>
                  <a:schemeClr val="tx1"/>
                </a:solidFill>
                <a:latin typeface="Narkisim" pitchFamily="34" charset="-79"/>
                <a:cs typeface="Narkisim" pitchFamily="34" charset="-79"/>
              </a:rPr>
              <a:t>הוראות הדין </a:t>
            </a:r>
            <a:r>
              <a:rPr lang="he-IL" sz="7200" dirty="0" smtClean="0">
                <a:solidFill>
                  <a:schemeClr val="tx1"/>
                </a:solidFill>
                <a:latin typeface="Narkisim" pitchFamily="34" charset="-79"/>
                <a:cs typeface="Narkisim" pitchFamily="34" charset="-79"/>
              </a:rPr>
              <a:t>המקימות את עילת התביעה לקבוצה </a:t>
            </a:r>
            <a:r>
              <a:rPr lang="he-IL" sz="7200" b="1" dirty="0" smtClean="0">
                <a:solidFill>
                  <a:schemeClr val="tx1"/>
                </a:solidFill>
                <a:latin typeface="Narkisim" pitchFamily="34" charset="-79"/>
                <a:cs typeface="Narkisim" pitchFamily="34" charset="-79"/>
              </a:rPr>
              <a:t>והנימוקים</a:t>
            </a:r>
            <a:r>
              <a:rPr lang="he-IL" sz="7200" dirty="0" smtClean="0">
                <a:solidFill>
                  <a:schemeClr val="tx1"/>
                </a:solidFill>
                <a:latin typeface="Narkisim" pitchFamily="34" charset="-79"/>
                <a:cs typeface="Narkisim" pitchFamily="34" charset="-79"/>
              </a:rPr>
              <a:t> שעל פיהם באה עילת התביעה בגדרו של </a:t>
            </a:r>
            <a:r>
              <a:rPr lang="he-IL" sz="7200" b="1" dirty="0" smtClean="0">
                <a:solidFill>
                  <a:schemeClr val="tx1"/>
                </a:solidFill>
                <a:latin typeface="Narkisim" pitchFamily="34" charset="-79"/>
                <a:cs typeface="Narkisim" pitchFamily="34" charset="-79"/>
              </a:rPr>
              <a:t>הפרט בתוספת השנייה </a:t>
            </a:r>
          </a:p>
          <a:p>
            <a:pPr algn="just"/>
            <a:r>
              <a:rPr lang="he-IL" sz="7200" dirty="0" smtClean="0">
                <a:solidFill>
                  <a:schemeClr val="tx1"/>
                </a:solidFill>
                <a:latin typeface="Narkisim" pitchFamily="34" charset="-79"/>
                <a:cs typeface="Narkisim" pitchFamily="34" charset="-79"/>
              </a:rPr>
              <a:t>(6) </a:t>
            </a:r>
            <a:r>
              <a:rPr lang="he-IL" sz="7200" b="1" dirty="0" smtClean="0">
                <a:solidFill>
                  <a:schemeClr val="tx1"/>
                </a:solidFill>
                <a:latin typeface="Narkisim" pitchFamily="34" charset="-79"/>
                <a:cs typeface="Narkisim" pitchFamily="34" charset="-79"/>
              </a:rPr>
              <a:t>הגדרת הקבוצה </a:t>
            </a:r>
            <a:r>
              <a:rPr lang="he-IL" sz="7200" dirty="0" smtClean="0">
                <a:solidFill>
                  <a:schemeClr val="tx1"/>
                </a:solidFill>
                <a:latin typeface="Narkisim" pitchFamily="34" charset="-79"/>
                <a:cs typeface="Narkisim" pitchFamily="34" charset="-79"/>
              </a:rPr>
              <a:t>שאותה הוא מבקש לייצג, והמספר המשוער של חבריה; ככל שסבור שלא ניתן לשער את מספר חברי הקבוצה – יפרט את הסיבה לכך;</a:t>
            </a:r>
            <a:endParaRPr lang="en-US" sz="7200"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(7) </a:t>
            </a:r>
            <a:r>
              <a:rPr lang="he-IL" sz="7200" b="1" dirty="0" smtClean="0">
                <a:solidFill>
                  <a:schemeClr val="tx1"/>
                </a:solidFill>
                <a:latin typeface="Narkisim" pitchFamily="34" charset="-79"/>
                <a:cs typeface="Narkisim" pitchFamily="34" charset="-79"/>
              </a:rPr>
              <a:t>הסכום או השווי המשוערים של תביעותיהם של כל הנמנים עם הקבוצה </a:t>
            </a:r>
            <a:r>
              <a:rPr lang="he-IL" sz="7200" dirty="0" smtClean="0">
                <a:solidFill>
                  <a:schemeClr val="tx1"/>
                </a:solidFill>
                <a:latin typeface="Narkisim" pitchFamily="34" charset="-79"/>
                <a:cs typeface="Narkisim" pitchFamily="34" charset="-79"/>
              </a:rPr>
              <a:t>והאופן שבו חושב או הוערך סכום התביעה; ככל שסבור שלא ניתן לשער את הסכום או השווי המשוערים כאמור – יפרט הוא את הסיבה לכך;</a:t>
            </a:r>
            <a:endParaRPr lang="en-US" sz="7200"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(8) הטעמים המצביעים על כך </a:t>
            </a:r>
            <a:r>
              <a:rPr lang="he-IL" sz="7200" b="1" dirty="0" smtClean="0">
                <a:solidFill>
                  <a:schemeClr val="tx1"/>
                </a:solidFill>
                <a:latin typeface="Narkisim" pitchFamily="34" charset="-79"/>
                <a:cs typeface="Narkisim" pitchFamily="34" charset="-79"/>
              </a:rPr>
              <a:t>שקיים יסוד סביר כי המבקש ובא כוחו ייצגו </a:t>
            </a:r>
            <a:r>
              <a:rPr lang="he-IL" sz="7200" dirty="0" smtClean="0">
                <a:solidFill>
                  <a:schemeClr val="tx1"/>
                </a:solidFill>
                <a:latin typeface="Narkisim" pitchFamily="34" charset="-79"/>
                <a:cs typeface="Narkisim" pitchFamily="34" charset="-79"/>
              </a:rPr>
              <a:t>וינהלו את עניינם של כלל חברי הקבוצה </a:t>
            </a:r>
            <a:r>
              <a:rPr lang="he-IL" sz="7200" b="1" dirty="0" smtClean="0">
                <a:solidFill>
                  <a:schemeClr val="tx1"/>
                </a:solidFill>
                <a:latin typeface="Narkisim" pitchFamily="34" charset="-79"/>
                <a:cs typeface="Narkisim" pitchFamily="34" charset="-79"/>
              </a:rPr>
              <a:t>בדרך הולמת ובתום לב;</a:t>
            </a:r>
            <a:endParaRPr lang="en-US" sz="7200" b="1"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(9) </a:t>
            </a:r>
            <a:r>
              <a:rPr lang="he-IL" sz="7200" b="1" dirty="0" smtClean="0">
                <a:solidFill>
                  <a:schemeClr val="tx1"/>
                </a:solidFill>
                <a:latin typeface="Narkisim" pitchFamily="34" charset="-79"/>
                <a:cs typeface="Narkisim" pitchFamily="34" charset="-79"/>
              </a:rPr>
              <a:t>שאלות מהותיות של עובדה או משפט המשותפות לקבוצה </a:t>
            </a:r>
            <a:r>
              <a:rPr lang="he-IL" sz="7200" dirty="0" smtClean="0">
                <a:solidFill>
                  <a:schemeClr val="tx1"/>
                </a:solidFill>
                <a:latin typeface="Narkisim" pitchFamily="34" charset="-79"/>
                <a:cs typeface="Narkisim" pitchFamily="34" charset="-79"/>
              </a:rPr>
              <a:t>והנימוקים המצביעים על כך שקיימת אפשרות סבירה שהשאלות כאמור יוכרעו לטובת הקבוצה;</a:t>
            </a:r>
            <a:endParaRPr lang="en-US" sz="7200"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(10) </a:t>
            </a:r>
            <a:r>
              <a:rPr lang="he-IL" sz="7200" b="1" dirty="0" smtClean="0">
                <a:solidFill>
                  <a:schemeClr val="tx1"/>
                </a:solidFill>
                <a:latin typeface="Narkisim" pitchFamily="34" charset="-79"/>
                <a:cs typeface="Narkisim" pitchFamily="34" charset="-79"/>
              </a:rPr>
              <a:t>הטעמים להיות תובענה ייצוגית הדרך היעילה וההוגנת </a:t>
            </a:r>
            <a:r>
              <a:rPr lang="he-IL" sz="7200" dirty="0" smtClean="0">
                <a:solidFill>
                  <a:schemeClr val="tx1"/>
                </a:solidFill>
                <a:latin typeface="Narkisim" pitchFamily="34" charset="-79"/>
                <a:cs typeface="Narkisim" pitchFamily="34" charset="-79"/>
              </a:rPr>
              <a:t>להכרעה במחלוקת בנסיבות העניין;</a:t>
            </a:r>
            <a:endParaRPr lang="en-US" sz="7200"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(11) </a:t>
            </a:r>
            <a:r>
              <a:rPr lang="he-IL" sz="7200" b="1" dirty="0" smtClean="0">
                <a:solidFill>
                  <a:schemeClr val="tx1"/>
                </a:solidFill>
                <a:latin typeface="Narkisim" pitchFamily="34" charset="-79"/>
                <a:cs typeface="Narkisim" pitchFamily="34" charset="-79"/>
              </a:rPr>
              <a:t>שכר הטרחה </a:t>
            </a:r>
            <a:r>
              <a:rPr lang="he-IL" sz="7200" dirty="0" smtClean="0">
                <a:solidFill>
                  <a:schemeClr val="tx1"/>
                </a:solidFill>
                <a:latin typeface="Narkisim" pitchFamily="34" charset="-79"/>
                <a:cs typeface="Narkisim" pitchFamily="34" charset="-79"/>
              </a:rPr>
              <a:t>המוצע של בא הכוח המייצג ודרך חישובו, לצורך אישורו כאמור שבסעיף 23 לחוק;</a:t>
            </a:r>
            <a:endParaRPr lang="en-US" sz="7200"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(12) </a:t>
            </a:r>
            <a:r>
              <a:rPr lang="he-IL" sz="7200" b="1" dirty="0" smtClean="0">
                <a:solidFill>
                  <a:schemeClr val="tx1"/>
                </a:solidFill>
                <a:latin typeface="Narkisim" pitchFamily="34" charset="-79"/>
                <a:cs typeface="Narkisim" pitchFamily="34" charset="-79"/>
              </a:rPr>
              <a:t>הגמול</a:t>
            </a:r>
            <a:r>
              <a:rPr lang="he-IL" sz="7200" dirty="0" smtClean="0">
                <a:solidFill>
                  <a:schemeClr val="tx1"/>
                </a:solidFill>
                <a:latin typeface="Narkisim" pitchFamily="34" charset="-79"/>
                <a:cs typeface="Narkisim" pitchFamily="34" charset="-79"/>
              </a:rPr>
              <a:t> המוצע למבקש ודרך חישובו, לצורך אישור כאמור בסעיף 22 לחוק;</a:t>
            </a:r>
            <a:endParaRPr lang="en-US" sz="7200"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(13) </a:t>
            </a:r>
            <a:r>
              <a:rPr lang="he-IL" sz="7200" b="1" dirty="0" smtClean="0">
                <a:solidFill>
                  <a:schemeClr val="tx1"/>
                </a:solidFill>
                <a:latin typeface="Narkisim" pitchFamily="34" charset="-79"/>
                <a:cs typeface="Narkisim" pitchFamily="34" charset="-79"/>
              </a:rPr>
              <a:t>פרטי בקשה אחרת לאישור או תובענה ייצוגית אחרת </a:t>
            </a:r>
            <a:r>
              <a:rPr lang="he-IL" sz="7200" dirty="0" smtClean="0">
                <a:solidFill>
                  <a:schemeClr val="tx1"/>
                </a:solidFill>
                <a:latin typeface="Narkisim" pitchFamily="34" charset="-79"/>
                <a:cs typeface="Narkisim" pitchFamily="34" charset="-79"/>
              </a:rPr>
              <a:t>אשר השאלות המהותיות של עובדה או משפט המשותפות לחברי הקבוצה המתעוררות בה, כולן או חלקן, זהות או דומות בעיקרן לשאלות המתעוררות בבקשה לאישור, בפנקס;</a:t>
            </a:r>
            <a:endParaRPr lang="en-US" sz="7200" dirty="0" smtClean="0">
              <a:solidFill>
                <a:schemeClr val="tx1"/>
              </a:solidFill>
              <a:latin typeface="Narkisim" pitchFamily="34" charset="-79"/>
              <a:cs typeface="Narkisim" pitchFamily="34" charset="-79"/>
            </a:endParaRPr>
          </a:p>
          <a:p>
            <a:pPr algn="just"/>
            <a:r>
              <a:rPr lang="he-IL" sz="7200" dirty="0" smtClean="0">
                <a:solidFill>
                  <a:schemeClr val="tx1"/>
                </a:solidFill>
                <a:latin typeface="Narkisim" pitchFamily="34" charset="-79"/>
                <a:cs typeface="Narkisim" pitchFamily="34" charset="-79"/>
              </a:rPr>
              <a:t>(14) הוגשה בקשה לאישור לפי פרט 10 לתוספת השנייה בחוק – </a:t>
            </a:r>
            <a:r>
              <a:rPr lang="he-IL" sz="7200" b="1" dirty="0" smtClean="0">
                <a:solidFill>
                  <a:schemeClr val="tx1"/>
                </a:solidFill>
                <a:latin typeface="Narkisim" pitchFamily="34" charset="-79"/>
                <a:cs typeface="Narkisim" pitchFamily="34" charset="-79"/>
              </a:rPr>
              <a:t>הצהרה כי לא חל על העובד הסכם קיבוצי </a:t>
            </a:r>
            <a:r>
              <a:rPr lang="he-IL" sz="7200" dirty="0" smtClean="0">
                <a:solidFill>
                  <a:schemeClr val="tx1"/>
                </a:solidFill>
                <a:latin typeface="Narkisim" pitchFamily="34" charset="-79"/>
                <a:cs typeface="Narkisim" pitchFamily="34" charset="-79"/>
              </a:rPr>
              <a:t>שמעבידו או שארגון המעבידים שמעבידו חבר בו צד לו.</a:t>
            </a:r>
            <a:endParaRPr lang="en-US" sz="7200" dirty="0" smtClean="0">
              <a:solidFill>
                <a:schemeClr val="tx1"/>
              </a:solidFill>
              <a:latin typeface="Narkisim" pitchFamily="34" charset="-79"/>
              <a:cs typeface="Narkisim" pitchFamily="34" charset="-79"/>
            </a:endParaRPr>
          </a:p>
          <a:p>
            <a:pPr algn="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2529331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סמכות מקומית </a:t>
            </a:r>
            <a:r>
              <a:rPr lang="he-IL" sz="4800" u="sng" dirty="0" err="1" smtClean="0">
                <a:solidFill>
                  <a:schemeClr val="tx2">
                    <a:lumMod val="75000"/>
                  </a:schemeClr>
                </a:solidFill>
                <a:latin typeface="Narkisim" pitchFamily="34" charset="-79"/>
                <a:cs typeface="Narkisim" pitchFamily="34" charset="-79"/>
              </a:rPr>
              <a:t>וענינית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(ב)	(1)	בקשה לאישור תוגש לבית המשפט אשר לו הסמכות </a:t>
            </a:r>
            <a:r>
              <a:rPr lang="he-IL" dirty="0" err="1" smtClean="0">
                <a:solidFill>
                  <a:schemeClr val="tx1"/>
                </a:solidFill>
                <a:latin typeface="Narkisim" pitchFamily="34" charset="-79"/>
                <a:cs typeface="Narkisim" pitchFamily="34" charset="-79"/>
              </a:rPr>
              <a:t>הענינית</a:t>
            </a:r>
            <a:r>
              <a:rPr lang="he-IL" dirty="0" smtClean="0">
                <a:solidFill>
                  <a:schemeClr val="tx1"/>
                </a:solidFill>
                <a:latin typeface="Narkisim" pitchFamily="34" charset="-79"/>
                <a:cs typeface="Narkisim" pitchFamily="34" charset="-79"/>
              </a:rPr>
              <a:t> והמקומית לדון בתובענה הייצוגית אם תאושר, </a:t>
            </a:r>
          </a:p>
          <a:p>
            <a:pPr algn="just"/>
            <a:r>
              <a:rPr lang="he-IL" b="1" dirty="0" err="1" smtClean="0">
                <a:solidFill>
                  <a:schemeClr val="tx1"/>
                </a:solidFill>
                <a:latin typeface="Narkisim" pitchFamily="34" charset="-79"/>
                <a:cs typeface="Narkisim" pitchFamily="34" charset="-79"/>
              </a:rPr>
              <a:t>ולענין</a:t>
            </a:r>
            <a:r>
              <a:rPr lang="he-IL" b="1" dirty="0" smtClean="0">
                <a:solidFill>
                  <a:schemeClr val="tx1"/>
                </a:solidFill>
                <a:latin typeface="Narkisim" pitchFamily="34" charset="-79"/>
                <a:cs typeface="Narkisim" pitchFamily="34" charset="-79"/>
              </a:rPr>
              <a:t> הסמכות </a:t>
            </a:r>
            <a:r>
              <a:rPr lang="he-IL" b="1" dirty="0" err="1" smtClean="0">
                <a:solidFill>
                  <a:schemeClr val="tx1"/>
                </a:solidFill>
                <a:latin typeface="Narkisim" pitchFamily="34" charset="-79"/>
                <a:cs typeface="Narkisim" pitchFamily="34" charset="-79"/>
              </a:rPr>
              <a:t>הענינית</a:t>
            </a:r>
            <a:r>
              <a:rPr lang="he-IL" b="1" dirty="0" smtClean="0">
                <a:solidFill>
                  <a:schemeClr val="tx1"/>
                </a:solidFill>
                <a:latin typeface="Narkisim" pitchFamily="34" charset="-79"/>
                <a:cs typeface="Narkisim" pitchFamily="34" charset="-79"/>
              </a:rPr>
              <a:t>, יראו את סכום התביעה או שווי נושאה כסכום או כשווי המצטבר של תביעותיהם של כל הנמנים עם הקבוצה שבשמה מוגשת הבקשה לאישור.</a:t>
            </a:r>
            <a:endParaRPr lang="en-US" b="1" dirty="0" smtClean="0">
              <a:solidFill>
                <a:schemeClr val="tx1"/>
              </a:solidFill>
              <a:latin typeface="Narkisim" pitchFamily="34" charset="-79"/>
              <a:cs typeface="Narkisim" pitchFamily="34" charset="-79"/>
            </a:endParaRPr>
          </a:p>
          <a:p>
            <a:endParaRPr lang="he-IL" dirty="0">
              <a:latin typeface="Narkisim" pitchFamily="34" charset="-79"/>
              <a:cs typeface="Narkisim" pitchFamily="34" charset="-79"/>
            </a:endParaRPr>
          </a:p>
        </p:txBody>
      </p:sp>
    </p:spTree>
    <p:extLst>
      <p:ext uri="{BB962C8B-B14F-4D97-AF65-F5344CB8AC3E}">
        <p14:creationId xmlns:p14="http://schemas.microsoft.com/office/powerpoint/2010/main" val="415743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רשות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5 (ב) (2)	בקשה לאישור נגד רשות בתביעה שעילתה החלטה של הרשות ושהסעד המבוקש בה הוא פיצויים או השבה, לרבות השבת סכומים שגבתה הרשות כמס, אגרה או תשלום חובה אחר, תוגש לבית משפט </a:t>
            </a:r>
            <a:r>
              <a:rPr lang="he-IL" dirty="0" err="1" smtClean="0">
                <a:solidFill>
                  <a:schemeClr val="tx1"/>
                </a:solidFill>
                <a:latin typeface="Narkisim" pitchFamily="34" charset="-79"/>
                <a:cs typeface="Narkisim" pitchFamily="34" charset="-79"/>
              </a:rPr>
              <a:t>לענינים</a:t>
            </a:r>
            <a:r>
              <a:rPr lang="he-IL" dirty="0" smtClean="0">
                <a:solidFill>
                  <a:schemeClr val="tx1"/>
                </a:solidFill>
                <a:latin typeface="Narkisim" pitchFamily="34" charset="-79"/>
                <a:cs typeface="Narkisim" pitchFamily="34" charset="-79"/>
              </a:rPr>
              <a:t> </a:t>
            </a:r>
            <a:r>
              <a:rPr lang="he-IL" dirty="0" err="1" smtClean="0">
                <a:solidFill>
                  <a:schemeClr val="tx1"/>
                </a:solidFill>
                <a:latin typeface="Narkisim" pitchFamily="34" charset="-79"/>
                <a:cs typeface="Narkisim" pitchFamily="34" charset="-79"/>
              </a:rPr>
              <a:t>מינהליים</a:t>
            </a:r>
            <a:r>
              <a:rPr lang="he-IL" dirty="0" smtClean="0">
                <a:solidFill>
                  <a:schemeClr val="tx1"/>
                </a:solidFill>
                <a:latin typeface="Narkisim" pitchFamily="34" charset="-79"/>
                <a:cs typeface="Narkisim" pitchFamily="34" charset="-79"/>
              </a:rPr>
              <a:t>; בסעיף קטן זה, "החלטה של רשות" – כהגדרתה בסעיף 2 לחוק בתי משפט </a:t>
            </a:r>
            <a:r>
              <a:rPr lang="he-IL" dirty="0" err="1" smtClean="0">
                <a:solidFill>
                  <a:schemeClr val="tx1"/>
                </a:solidFill>
                <a:latin typeface="Narkisim" pitchFamily="34" charset="-79"/>
                <a:cs typeface="Narkisim" pitchFamily="34" charset="-79"/>
              </a:rPr>
              <a:t>לענינים</a:t>
            </a:r>
            <a:r>
              <a:rPr lang="he-IL" dirty="0" smtClean="0">
                <a:solidFill>
                  <a:schemeClr val="tx1"/>
                </a:solidFill>
                <a:latin typeface="Narkisim" pitchFamily="34" charset="-79"/>
                <a:cs typeface="Narkisim" pitchFamily="34" charset="-79"/>
              </a:rPr>
              <a:t> </a:t>
            </a:r>
            <a:r>
              <a:rPr lang="he-IL" dirty="0" err="1" smtClean="0">
                <a:solidFill>
                  <a:schemeClr val="tx1"/>
                </a:solidFill>
                <a:latin typeface="Narkisim" pitchFamily="34" charset="-79"/>
                <a:cs typeface="Narkisim" pitchFamily="34" charset="-79"/>
              </a:rPr>
              <a:t>מינהליים</a:t>
            </a:r>
            <a:r>
              <a:rPr lang="he-IL" dirty="0" smtClean="0">
                <a:solidFill>
                  <a:schemeClr val="tx1"/>
                </a:solidFill>
                <a:latin typeface="Narkisim" pitchFamily="34" charset="-79"/>
                <a:cs typeface="Narkisim" pitchFamily="34" charset="-79"/>
              </a:rPr>
              <a:t>.</a:t>
            </a:r>
            <a:endParaRPr lang="en-US" dirty="0" smtClean="0">
              <a:solidFill>
                <a:schemeClr val="tx1"/>
              </a:solidFill>
              <a:latin typeface="Narkisim" pitchFamily="34" charset="-79"/>
              <a:cs typeface="Narkisim" pitchFamily="34" charset="-79"/>
            </a:endParaRPr>
          </a:p>
          <a:p>
            <a:endParaRPr lang="he-IL" dirty="0">
              <a:latin typeface="Narkisim" pitchFamily="34" charset="-79"/>
              <a:cs typeface="Narkisim" pitchFamily="34" charset="-79"/>
            </a:endParaRPr>
          </a:p>
        </p:txBody>
      </p:sp>
    </p:spTree>
    <p:extLst>
      <p:ext uri="{BB962C8B-B14F-4D97-AF65-F5344CB8AC3E}">
        <p14:creationId xmlns:p14="http://schemas.microsoft.com/office/powerpoint/2010/main" val="2633403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הפנקס</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853136"/>
          </a:xfrm>
          <a:prstGeom prst="rect">
            <a:avLst/>
          </a:prstGeom>
        </p:spPr>
        <p:txBody>
          <a:bodyPr vert="horz" lIns="91440" tIns="45720" rIns="91440" bIns="45720" rtlCol="1">
            <a:normAutofit fontScale="6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sz="4600" dirty="0" smtClean="0">
                <a:solidFill>
                  <a:schemeClr val="tx1"/>
                </a:solidFill>
                <a:latin typeface="Narkisim" pitchFamily="34" charset="-79"/>
                <a:cs typeface="Narkisim" pitchFamily="34" charset="-79"/>
              </a:rPr>
              <a:t>6(א) הוגשה בקשה לאישור, ישלח המבקש הודעה למנהל בתי המשפט בדבר הגשתה ויצרף להודעה העתק מהבקשה ומנוסח התובענה נושא הבקשה, לשם רישומם בפנקס.</a:t>
            </a:r>
          </a:p>
          <a:p>
            <a:pPr algn="just"/>
            <a:r>
              <a:rPr lang="he-IL" sz="4600" dirty="0" smtClean="0">
                <a:solidFill>
                  <a:schemeClr val="tx1"/>
                </a:solidFill>
                <a:latin typeface="Narkisim" pitchFamily="34" charset="-79"/>
                <a:cs typeface="Narkisim" pitchFamily="34" charset="-79"/>
              </a:rPr>
              <a:t>	(ב)	השר רשאי לקבוע הוראות בדבר אופן מסירת הודעה לפי סעיף זה והפרטים שיש לכלול בה וכן רשאי הוא לקבוע חובת מסירת הודעה בדבר הגשת בקשה לאישור, בצירוף העתק מהבקשה ומנוסח התובענה נושא הבקשה, דרך כלל או לסוגים של בקשות לאישור, לגוף או לבעל תפקיד, </a:t>
            </a:r>
            <a:r>
              <a:rPr lang="he-IL" sz="4600" dirty="0" err="1" smtClean="0">
                <a:solidFill>
                  <a:schemeClr val="tx1"/>
                </a:solidFill>
                <a:latin typeface="Narkisim" pitchFamily="34" charset="-79"/>
                <a:cs typeface="Narkisim" pitchFamily="34" charset="-79"/>
              </a:rPr>
              <a:t>הכל</a:t>
            </a:r>
            <a:r>
              <a:rPr lang="he-IL" sz="4600" dirty="0" smtClean="0">
                <a:solidFill>
                  <a:schemeClr val="tx1"/>
                </a:solidFill>
                <a:latin typeface="Narkisim" pitchFamily="34" charset="-79"/>
                <a:cs typeface="Narkisim" pitchFamily="34" charset="-79"/>
              </a:rPr>
              <a:t> כפי שיקבע; בית המשפט רשאי להורות על מסירת הודעה בדבר הגשת בקשה לאישור או העתק מהבקשה גם לגורם אחר.</a:t>
            </a:r>
            <a:endParaRPr lang="en-US" sz="4600" dirty="0" smtClean="0">
              <a:solidFill>
                <a:schemeClr val="tx1"/>
              </a:solidFill>
              <a:latin typeface="Narkisim" pitchFamily="34" charset="-79"/>
              <a:cs typeface="Narkisim" pitchFamily="34" charset="-79"/>
            </a:endParaRPr>
          </a:p>
          <a:p>
            <a:r>
              <a:rPr lang="en-US" sz="1800" dirty="0" smtClean="0">
                <a:latin typeface="Narkisim" pitchFamily="34" charset="-79"/>
                <a:cs typeface="Narkisim" pitchFamily="34" charset="-79"/>
                <a:hlinkClick r:id="rId2"/>
              </a:rPr>
              <a:t> http://elyon1.court.gov.il/heb/tovanot_yezugiyot/list.htm</a:t>
            </a:r>
            <a:endParaRPr lang="en-US" sz="1800" dirty="0" smtClean="0">
              <a:latin typeface="Narkisim" pitchFamily="34" charset="-79"/>
              <a:cs typeface="Narkisim" pitchFamily="34" charset="-79"/>
            </a:endParaRPr>
          </a:p>
          <a:p>
            <a:endParaRPr lang="en-US" sz="1800" dirty="0" smtClean="0">
              <a:latin typeface="Narkisim" pitchFamily="34" charset="-79"/>
              <a:cs typeface="Narkisim" pitchFamily="34" charset="-79"/>
            </a:endParaRPr>
          </a:p>
          <a:p>
            <a:r>
              <a:rPr lang="he-IL" sz="1800" dirty="0" smtClean="0">
                <a:latin typeface="Narkisim" pitchFamily="34" charset="-79"/>
                <a:cs typeface="Narkisim" pitchFamily="34" charset="-79"/>
              </a:rPr>
              <a:t> </a:t>
            </a:r>
            <a:endParaRPr lang="he-IL" sz="1800" dirty="0">
              <a:latin typeface="Narkisim" pitchFamily="34" charset="-79"/>
              <a:cs typeface="Narkisim" pitchFamily="34" charset="-79"/>
            </a:endParaRPr>
          </a:p>
        </p:txBody>
      </p:sp>
    </p:spTree>
    <p:extLst>
      <p:ext uri="{BB962C8B-B14F-4D97-AF65-F5344CB8AC3E}">
        <p14:creationId xmlns:p14="http://schemas.microsoft.com/office/powerpoint/2010/main" val="1943826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833" t="16000" b="8000"/>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74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החל מ1.9.14 הפנקס בנט המשפט</a:t>
            </a:r>
            <a:endParaRPr lang="he-IL" sz="4800" u="sng" dirty="0">
              <a:solidFill>
                <a:schemeClr val="tx2">
                  <a:lumMod val="75000"/>
                </a:schemeClr>
              </a:solidFill>
              <a:latin typeface="Narkisim" pitchFamily="34" charset="-79"/>
              <a:cs typeface="Narkisim" pitchFamily="34" charset="-79"/>
            </a:endParaRPr>
          </a:p>
        </p:txBody>
      </p:sp>
      <p:pic>
        <p:nvPicPr>
          <p:cNvPr id="4" name="תמונה 3"/>
          <p:cNvPicPr>
            <a:picLocks noChangeAspect="1"/>
          </p:cNvPicPr>
          <p:nvPr/>
        </p:nvPicPr>
        <p:blipFill>
          <a:blip r:embed="rId2" cstate="print"/>
          <a:stretch>
            <a:fillRect/>
          </a:stretch>
        </p:blipFill>
        <p:spPr>
          <a:xfrm>
            <a:off x="320035" y="1417638"/>
            <a:ext cx="8503929" cy="4783460"/>
          </a:xfrm>
          <a:prstGeom prst="rect">
            <a:avLst/>
          </a:prstGeom>
        </p:spPr>
      </p:pic>
    </p:spTree>
    <p:extLst>
      <p:ext uri="{BB962C8B-B14F-4D97-AF65-F5344CB8AC3E}">
        <p14:creationId xmlns:p14="http://schemas.microsoft.com/office/powerpoint/2010/main" val="1660161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634082"/>
          </a:xfrm>
        </p:spPr>
        <p:txBody>
          <a:bodyPr>
            <a:normAutofit fontScale="90000"/>
          </a:bodyPr>
          <a:lstStyle/>
          <a:p>
            <a:r>
              <a:rPr lang="he-IL" u="sng" dirty="0">
                <a:solidFill>
                  <a:schemeClr val="tx2">
                    <a:lumMod val="75000"/>
                  </a:schemeClr>
                </a:solidFill>
                <a:latin typeface="Narkisim" pitchFamily="34" charset="-79"/>
                <a:cs typeface="Narkisim" pitchFamily="34" charset="-79"/>
              </a:rPr>
              <a:t>בקשה לאישור קודמת</a:t>
            </a:r>
          </a:p>
        </p:txBody>
      </p:sp>
      <p:sp>
        <p:nvSpPr>
          <p:cNvPr id="3" name="מציין מיקום תוכן 2"/>
          <p:cNvSpPr>
            <a:spLocks noGrp="1"/>
          </p:cNvSpPr>
          <p:nvPr>
            <p:ph idx="1"/>
          </p:nvPr>
        </p:nvSpPr>
        <p:spPr>
          <a:xfrm>
            <a:off x="457200" y="1052736"/>
            <a:ext cx="8229600" cy="5688632"/>
          </a:xfrm>
        </p:spPr>
        <p:txBody>
          <a:bodyPr>
            <a:normAutofit fontScale="32500" lnSpcReduction="20000"/>
          </a:bodyPr>
          <a:lstStyle/>
          <a:p>
            <a:pPr marL="0" indent="0" algn="just">
              <a:buNone/>
            </a:pPr>
            <a:r>
              <a:rPr lang="he-IL" sz="4600" b="1" dirty="0"/>
              <a:t>בקשה לאישור קודמת או תובענה ייצוגית קודמת</a:t>
            </a:r>
            <a:endParaRPr lang="en-US" sz="4600" dirty="0"/>
          </a:p>
          <a:p>
            <a:pPr marL="0" indent="0" algn="just">
              <a:buNone/>
            </a:pPr>
            <a:r>
              <a:rPr lang="he-IL" sz="4600" dirty="0"/>
              <a:t>7.       (א)  (1)   </a:t>
            </a:r>
            <a:r>
              <a:rPr lang="he-IL" sz="4600" b="1" dirty="0"/>
              <a:t>מצא בית המשפט שאליו הוגשה בקשה לאישור כי תלויה ועומדת בקשה לאישור קודמת או תובענה ייצוגית קודמת</a:t>
            </a:r>
            <a:r>
              <a:rPr lang="he-IL" sz="4600" dirty="0"/>
              <a:t>, אשר </a:t>
            </a:r>
            <a:r>
              <a:rPr lang="he-IL" sz="4600" b="1" u="sng" dirty="0"/>
              <a:t>מתעוררות בה שאלות משותפות של עובדה או משפט, הזהות או דומות בעיקרן לשאלות המתעוררות בבקשה לאישור, רשאי הוא, </a:t>
            </a:r>
            <a:r>
              <a:rPr lang="he-IL" sz="4600" dirty="0"/>
              <a:t>אם מצא שהדבר מוצדק בנסיבות העניין, להורות על העברת הדיון בבקשה לאישור לבית המשפט שאליו הוגשה הבקשה לאישור הקודמת או התובענה הייצוגית הקודמת, ואם נקבע השופט או המותב שידון בבקשה הקודמת או בתובענה הקודמת – לאותו שופט או מותב.</a:t>
            </a:r>
            <a:endParaRPr lang="en-US" sz="4600" dirty="0"/>
          </a:p>
          <a:p>
            <a:pPr marL="0" indent="0" algn="just">
              <a:buNone/>
            </a:pPr>
            <a:r>
              <a:rPr lang="he-IL" sz="4600" dirty="0"/>
              <a:t>(2)   מצא בית המשפט כי מתקיים האמור בפסקה (1),</a:t>
            </a:r>
            <a:r>
              <a:rPr lang="he-IL" sz="4600" b="1" dirty="0"/>
              <a:t> </a:t>
            </a:r>
            <a:r>
              <a:rPr lang="he-IL" sz="4600" b="1" dirty="0" err="1"/>
              <a:t>והיתה</a:t>
            </a:r>
            <a:r>
              <a:rPr lang="he-IL" sz="4600" b="1" dirty="0"/>
              <a:t> הקבוצה שבשמה הוגשה הבקשה לאישור המאוחרת </a:t>
            </a:r>
            <a:r>
              <a:rPr lang="he-IL" sz="4600" b="1" u="sng" dirty="0"/>
              <a:t>זהה או דומה בעיקרה</a:t>
            </a:r>
            <a:r>
              <a:rPr lang="he-IL" sz="4600" b="1" dirty="0"/>
              <a:t> לקבוצה שבשמה הוגשה הבקשה לאישור הקודמת או התובענה הייצוגית הקודמת</a:t>
            </a:r>
            <a:r>
              <a:rPr lang="he-IL" sz="4600" dirty="0"/>
              <a:t>, יורה בית המשפט על העברת הדיון בבקשה לאישור המאוחרת לבית המשפט שאליו הוגשה הבקשה לאישור הקודמת או התובענה הייצוגית הקודמת, ואם נקבע השופט או המותב שידון בבקשה הקודמת או בתובענה הקודמת – לאותו שופט או מותב.</a:t>
            </a:r>
            <a:endParaRPr lang="en-US" sz="4600" dirty="0"/>
          </a:p>
          <a:p>
            <a:pPr marL="0" indent="0" algn="just">
              <a:buNone/>
            </a:pPr>
            <a:r>
              <a:rPr lang="he-IL" sz="4600" dirty="0"/>
              <a:t> </a:t>
            </a:r>
            <a:endParaRPr lang="he-IL" sz="4600" dirty="0" smtClean="0"/>
          </a:p>
          <a:p>
            <a:pPr marL="0" indent="0" algn="just">
              <a:buNone/>
            </a:pPr>
            <a:r>
              <a:rPr lang="he-IL" sz="4600" dirty="0"/>
              <a:t> </a:t>
            </a:r>
            <a:r>
              <a:rPr lang="he-IL" sz="4600" dirty="0" smtClean="0"/>
              <a:t>(</a:t>
            </a:r>
            <a:r>
              <a:rPr lang="he-IL" sz="4600" dirty="0"/>
              <a:t>ב)  על בית משפט שאליו הועבר הדיון כאמור בסעיף קטן (א) יחולו ההוראות כמפורט להלן, לפי </a:t>
            </a:r>
            <a:r>
              <a:rPr lang="he-IL" sz="4600" dirty="0" err="1"/>
              <a:t>הענין</a:t>
            </a:r>
            <a:r>
              <a:rPr lang="he-IL" sz="4600" dirty="0"/>
              <a:t>:</a:t>
            </a:r>
            <a:endParaRPr lang="en-US" sz="4600" dirty="0"/>
          </a:p>
          <a:p>
            <a:pPr marL="0" indent="0" algn="just">
              <a:buNone/>
            </a:pPr>
            <a:r>
              <a:rPr lang="he-IL" sz="4600" dirty="0"/>
              <a:t>(1)   </a:t>
            </a:r>
            <a:r>
              <a:rPr lang="he-IL" sz="4600" b="1" dirty="0" err="1"/>
              <a:t>לענין</a:t>
            </a:r>
            <a:r>
              <a:rPr lang="he-IL" sz="4600" b="1" dirty="0"/>
              <a:t> בקשה לאישור קודמת שטרם החל הדיון בה</a:t>
            </a:r>
            <a:r>
              <a:rPr lang="he-IL" sz="4600" dirty="0"/>
              <a:t> – בית המשפט רשאי להורות על צירוף הבקשה לאישור המאוחרת לבקשה לאישור הקודמת ולדון בהן יחדיו, או על מחיקת אחת הבקשות, כולה או חלקה, ורשאי הוא להורות על צירוף או החלפה של מבקש או של בא כוח מייצג, והכל כדי </a:t>
            </a:r>
            <a:r>
              <a:rPr lang="he-IL" sz="4600" dirty="0" err="1"/>
              <a:t>שענינה</a:t>
            </a:r>
            <a:r>
              <a:rPr lang="he-IL" sz="4600" dirty="0"/>
              <a:t> של הקבוצה ייוצג וינוהל בדרך הטובה והיעילה ביותר;</a:t>
            </a:r>
            <a:endParaRPr lang="en-US" sz="4600" dirty="0"/>
          </a:p>
          <a:p>
            <a:pPr marL="0" indent="0" algn="just">
              <a:buNone/>
            </a:pPr>
            <a:r>
              <a:rPr lang="he-IL" sz="4600" dirty="0"/>
              <a:t>(2)   </a:t>
            </a:r>
            <a:r>
              <a:rPr lang="he-IL" sz="4600" b="1" dirty="0" err="1"/>
              <a:t>לענין</a:t>
            </a:r>
            <a:r>
              <a:rPr lang="he-IL" sz="4600" b="1" dirty="0"/>
              <a:t> בקשה לאישור קודמת שהחל הדיון בה</a:t>
            </a:r>
            <a:r>
              <a:rPr lang="he-IL" sz="4600" dirty="0"/>
              <a:t> – בית המשפט רשאי להורות כאמור בפסקה (1), ובלבד שלא יורה על החלפת המבקש שהגיש את הבקשה לאישור הקודמת או בא הכוח המייצג, אלא אם כן שוכנע שהדבר דרוש כדי </a:t>
            </a:r>
            <a:r>
              <a:rPr lang="he-IL" sz="4600" dirty="0" err="1"/>
              <a:t>שענינה</a:t>
            </a:r>
            <a:r>
              <a:rPr lang="he-IL" sz="4600" dirty="0"/>
              <a:t> של הקבוצה ייוצג וינוהל בדרך הטובה והיעילה ביותר, והכל בהתחשב בשלב שבו נמצא הדיון בבקשה לאישור</a:t>
            </a:r>
            <a:r>
              <a:rPr lang="he-IL" sz="4600" dirty="0" smtClean="0"/>
              <a:t>;</a:t>
            </a:r>
            <a:endParaRPr lang="en-US" sz="4600" dirty="0" smtClean="0"/>
          </a:p>
          <a:p>
            <a:pPr marL="0" indent="0" algn="just">
              <a:buNone/>
            </a:pPr>
            <a:r>
              <a:rPr lang="he-IL" sz="4600" dirty="0" smtClean="0"/>
              <a:t>(3)   </a:t>
            </a:r>
            <a:r>
              <a:rPr lang="he-IL" sz="4600" b="1" dirty="0" err="1" smtClean="0"/>
              <a:t>לענין</a:t>
            </a:r>
            <a:r>
              <a:rPr lang="he-IL" sz="4600" b="1" dirty="0" smtClean="0"/>
              <a:t> תובענה ייצוגית קודמת שהוגשה בשם אותה קבוצה, כולה או חלקה</a:t>
            </a:r>
            <a:r>
              <a:rPr lang="he-IL" sz="4600" dirty="0" smtClean="0"/>
              <a:t> – בית המשפט יורה על מחיקת הבקשה לאישור המאוחרת, כולה או חלקה, ואולם רשאי הוא להורות אחרת מטעמים מיוחדים שיירשמו, ובלבד שלא יורה על צירוף עילות תביעה נוספות או חברי קבוצה נוספים אלא אם כן מצא כי התקיימו לגבי עילות תביעה או חברי קבוצה כאמור כל התנאים וההליכים הנדרשים לפי חוק זה לשם אישור תובענה ייצוגית; הורה בית המשפט על צירוף כאמור, יראו את החלטתו כהחלטה בבקשה לאישור.</a:t>
            </a:r>
            <a:endParaRPr lang="en-US" sz="4600" dirty="0" smtClean="0"/>
          </a:p>
          <a:p>
            <a:pPr marL="0" indent="0" algn="just">
              <a:buNone/>
            </a:pPr>
            <a:r>
              <a:rPr lang="he-IL" sz="4600" dirty="0"/>
              <a:t> </a:t>
            </a:r>
            <a:r>
              <a:rPr lang="he-IL" sz="4600" dirty="0" smtClean="0"/>
              <a:t>(</a:t>
            </a:r>
            <a:r>
              <a:rPr lang="he-IL" sz="4600" dirty="0"/>
              <a:t>ג)   בית המשפט לא יורה כאמור בסעיף קטן (ב)(1) עד (3) אלא לאחר שנתן לצדדים הזדמנות לטעון את טענותיהם </a:t>
            </a:r>
            <a:r>
              <a:rPr lang="he-IL" sz="4600" dirty="0" err="1"/>
              <a:t>לענין</a:t>
            </a:r>
            <a:r>
              <a:rPr lang="he-IL" sz="4600" dirty="0"/>
              <a:t> זה.</a:t>
            </a:r>
            <a:endParaRPr lang="en-US" sz="4600" dirty="0"/>
          </a:p>
          <a:p>
            <a:pPr marL="0" indent="0">
              <a:buNone/>
            </a:pPr>
            <a:endParaRPr lang="he-IL" dirty="0"/>
          </a:p>
        </p:txBody>
      </p:sp>
    </p:spTree>
    <p:extLst>
      <p:ext uri="{BB962C8B-B14F-4D97-AF65-F5344CB8AC3E}">
        <p14:creationId xmlns:p14="http://schemas.microsoft.com/office/powerpoint/2010/main" val="272378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ואם הקודמת לא דווחה לפנקס?</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he-IL" sz="1600" b="1" dirty="0" smtClean="0">
                <a:solidFill>
                  <a:schemeClr val="tx1"/>
                </a:solidFill>
                <a:latin typeface="Narkisim" pitchFamily="34" charset="-79"/>
                <a:cs typeface="Narkisim" pitchFamily="34" charset="-79"/>
              </a:rPr>
              <a:t>ת"צ 17712-09-10 </a:t>
            </a:r>
            <a:r>
              <a:rPr lang="he-IL" sz="1600" b="1" dirty="0" err="1" smtClean="0">
                <a:solidFill>
                  <a:schemeClr val="tx1"/>
                </a:solidFill>
                <a:latin typeface="Narkisim" pitchFamily="34" charset="-79"/>
                <a:cs typeface="Narkisim" pitchFamily="34" charset="-79"/>
              </a:rPr>
              <a:t>דבח</a:t>
            </a:r>
            <a:r>
              <a:rPr lang="he-IL" sz="1600" b="1" dirty="0" smtClean="0">
                <a:solidFill>
                  <a:schemeClr val="tx1"/>
                </a:solidFill>
                <a:latin typeface="Narkisim" pitchFamily="34" charset="-79"/>
                <a:cs typeface="Narkisim" pitchFamily="34" charset="-79"/>
              </a:rPr>
              <a:t> נ' בזק החברה הישראלית לתקשורת בע"מ</a:t>
            </a:r>
            <a:endParaRPr lang="en-US" sz="1600" dirty="0" smtClean="0">
              <a:solidFill>
                <a:schemeClr val="tx1"/>
              </a:solidFill>
              <a:latin typeface="Narkisim" pitchFamily="34" charset="-79"/>
              <a:cs typeface="Narkisim" pitchFamily="34" charset="-79"/>
            </a:endParaRPr>
          </a:p>
          <a:p>
            <a:pPr algn="r"/>
            <a:r>
              <a:rPr lang="he-IL" sz="1600" b="1" dirty="0" smtClean="0">
                <a:solidFill>
                  <a:schemeClr val="tx1"/>
                </a:solidFill>
                <a:latin typeface="Narkisim" pitchFamily="34" charset="-79"/>
                <a:cs typeface="Narkisim" pitchFamily="34" charset="-79"/>
              </a:rPr>
              <a:t>ת"צ 38346-01-11 </a:t>
            </a:r>
            <a:r>
              <a:rPr lang="he-IL" sz="1600" b="1" dirty="0" err="1" smtClean="0">
                <a:solidFill>
                  <a:schemeClr val="tx1"/>
                </a:solidFill>
                <a:latin typeface="Narkisim" pitchFamily="34" charset="-79"/>
                <a:cs typeface="Narkisim" pitchFamily="34" charset="-79"/>
              </a:rPr>
              <a:t>דינרי</a:t>
            </a:r>
            <a:r>
              <a:rPr lang="he-IL" sz="1600" b="1" dirty="0" smtClean="0">
                <a:solidFill>
                  <a:schemeClr val="tx1"/>
                </a:solidFill>
                <a:latin typeface="Narkisim" pitchFamily="34" charset="-79"/>
                <a:cs typeface="Narkisim" pitchFamily="34" charset="-79"/>
              </a:rPr>
              <a:t> ואח' נ' בזק החברה הישראלית לתקשורת בע"מ ואח' </a:t>
            </a:r>
          </a:p>
          <a:p>
            <a:pPr algn="r"/>
            <a:r>
              <a:rPr lang="he-IL" sz="2400" b="1" dirty="0" smtClean="0">
                <a:solidFill>
                  <a:schemeClr val="tx1"/>
                </a:solidFill>
                <a:latin typeface="Narkisim" pitchFamily="34" charset="-79"/>
                <a:cs typeface="Narkisim" pitchFamily="34" charset="-79"/>
              </a:rPr>
              <a:t>כבוד השופטת אסתר </a:t>
            </a:r>
            <a:r>
              <a:rPr lang="he-IL" sz="2400" b="1" dirty="0" err="1" smtClean="0">
                <a:solidFill>
                  <a:schemeClr val="tx1"/>
                </a:solidFill>
                <a:latin typeface="Narkisim" pitchFamily="34" charset="-79"/>
                <a:cs typeface="Narkisim" pitchFamily="34" charset="-79"/>
              </a:rPr>
              <a:t>שטמר</a:t>
            </a:r>
            <a:r>
              <a:rPr lang="he-IL" sz="2400" b="1" dirty="0" smtClean="0">
                <a:solidFill>
                  <a:schemeClr val="tx1"/>
                </a:solidFill>
                <a:latin typeface="Narkisim" pitchFamily="34" charset="-79"/>
                <a:cs typeface="Narkisim" pitchFamily="34" charset="-79"/>
              </a:rPr>
              <a:t> – מחוזי מרכז:</a:t>
            </a:r>
          </a:p>
          <a:p>
            <a:pPr algn="just"/>
            <a:r>
              <a:rPr lang="he-IL" sz="2200" dirty="0" smtClean="0">
                <a:solidFill>
                  <a:schemeClr val="tx1"/>
                </a:solidFill>
                <a:latin typeface="Narkisim" pitchFamily="34" charset="-79"/>
                <a:cs typeface="Narkisim" pitchFamily="34" charset="-79"/>
              </a:rPr>
              <a:t>"דרך המלך של העדפת התובענה המוקדמת מקובלת עלי, לא רק משום שסעיף 7(א) פוסע בדרך זו, אלא גם בהיותה פשוטה, אחידה וברורה. גדולתה בכך שמי שמבקש להגיש תובענה יכול </a:t>
            </a:r>
            <a:r>
              <a:rPr lang="he-IL" sz="2200" dirty="0" err="1" smtClean="0">
                <a:solidFill>
                  <a:schemeClr val="tx1"/>
                </a:solidFill>
                <a:latin typeface="Narkisim" pitchFamily="34" charset="-79"/>
                <a:cs typeface="Narkisim" pitchFamily="34" charset="-79"/>
              </a:rPr>
              <a:t>להוודע</a:t>
            </a:r>
            <a:r>
              <a:rPr lang="he-IL" sz="2200" dirty="0" smtClean="0">
                <a:solidFill>
                  <a:schemeClr val="tx1"/>
                </a:solidFill>
                <a:latin typeface="Narkisim" pitchFamily="34" charset="-79"/>
                <a:cs typeface="Narkisim" pitchFamily="34" charset="-79"/>
              </a:rPr>
              <a:t> דבר הגשת התובענה הקודמת מתוך עיון בפנקס התובענות הייצוגיות, לבחון במה אם בכלל שונה זו שלו מזו שהוגשה קודם לכן, </a:t>
            </a:r>
            <a:r>
              <a:rPr lang="he-IL" sz="2200" dirty="0" err="1" smtClean="0">
                <a:solidFill>
                  <a:schemeClr val="tx1"/>
                </a:solidFill>
                <a:latin typeface="Narkisim" pitchFamily="34" charset="-79"/>
                <a:cs typeface="Narkisim" pitchFamily="34" charset="-79"/>
              </a:rPr>
              <a:t>ולהמנע</a:t>
            </a:r>
            <a:r>
              <a:rPr lang="he-IL" sz="2200" dirty="0" smtClean="0">
                <a:solidFill>
                  <a:schemeClr val="tx1"/>
                </a:solidFill>
                <a:latin typeface="Narkisim" pitchFamily="34" charset="-79"/>
                <a:cs typeface="Narkisim" pitchFamily="34" charset="-79"/>
              </a:rPr>
              <a:t> מהגשת התובענה בכלל, או להתאים את התובענה שיגיש, </a:t>
            </a:r>
            <a:r>
              <a:rPr lang="he-IL" sz="2200" dirty="0" err="1" smtClean="0">
                <a:solidFill>
                  <a:schemeClr val="tx1"/>
                </a:solidFill>
                <a:latin typeface="Narkisim" pitchFamily="34" charset="-79"/>
                <a:cs typeface="Narkisim" pitchFamily="34" charset="-79"/>
              </a:rPr>
              <a:t>ולהבדילה</a:t>
            </a:r>
            <a:r>
              <a:rPr lang="he-IL" sz="2200" dirty="0" smtClean="0">
                <a:solidFill>
                  <a:schemeClr val="tx1"/>
                </a:solidFill>
                <a:latin typeface="Narkisim" pitchFamily="34" charset="-79"/>
                <a:cs typeface="Narkisim" pitchFamily="34" charset="-79"/>
              </a:rPr>
              <a:t> מזו שכבר נרשמה. במלים אחרות, </a:t>
            </a:r>
            <a:r>
              <a:rPr lang="he-IL" sz="2200" dirty="0" err="1" smtClean="0">
                <a:solidFill>
                  <a:schemeClr val="tx1"/>
                </a:solidFill>
                <a:latin typeface="Narkisim" pitchFamily="34" charset="-79"/>
                <a:cs typeface="Narkisim" pitchFamily="34" charset="-79"/>
              </a:rPr>
              <a:t>להמנע</a:t>
            </a:r>
            <a:r>
              <a:rPr lang="he-IL" sz="2200" dirty="0" smtClean="0">
                <a:solidFill>
                  <a:schemeClr val="tx1"/>
                </a:solidFill>
                <a:latin typeface="Narkisim" pitchFamily="34" charset="-79"/>
                <a:cs typeface="Narkisim" pitchFamily="34" charset="-79"/>
              </a:rPr>
              <a:t> ממהלך שעלול לגרום לו עצמו נזק בהכנת התובענה הייצוגית. העדפת התובענה המוקדמת גם תיצור תמריץ שלילי להעתקת תובענות או חלקי תובענות שכבר הוגשו.	</a:t>
            </a:r>
            <a:endParaRPr lang="en-US" sz="2200" dirty="0" smtClean="0">
              <a:solidFill>
                <a:schemeClr val="tx1"/>
              </a:solidFill>
              <a:latin typeface="Narkisim" pitchFamily="34" charset="-79"/>
              <a:cs typeface="Narkisim" pitchFamily="34" charset="-79"/>
            </a:endParaRPr>
          </a:p>
          <a:p>
            <a:pPr algn="just"/>
            <a:r>
              <a:rPr lang="he-IL" sz="2200" b="1" dirty="0" smtClean="0">
                <a:solidFill>
                  <a:schemeClr val="tx1"/>
                </a:solidFill>
                <a:latin typeface="Narkisim" pitchFamily="34" charset="-79"/>
                <a:cs typeface="Narkisim" pitchFamily="34" charset="-79"/>
              </a:rPr>
              <a:t>בנסיבות שלפני נמנע מן המבקשים בבקשה המאוחרת לבחון את </a:t>
            </a:r>
            <a:r>
              <a:rPr lang="he-IL" sz="2200" b="1" dirty="0" err="1" smtClean="0">
                <a:solidFill>
                  <a:schemeClr val="tx1"/>
                </a:solidFill>
                <a:latin typeface="Narkisim" pitchFamily="34" charset="-79"/>
                <a:cs typeface="Narkisim" pitchFamily="34" charset="-79"/>
              </a:rPr>
              <a:t>ענינם</a:t>
            </a:r>
            <a:r>
              <a:rPr lang="he-IL" sz="2200" b="1" dirty="0" smtClean="0">
                <a:solidFill>
                  <a:schemeClr val="tx1"/>
                </a:solidFill>
                <a:latin typeface="Narkisim" pitchFamily="34" charset="-79"/>
                <a:cs typeface="Narkisim" pitchFamily="34" charset="-79"/>
              </a:rPr>
              <a:t> אל מול פנקס התובענות הייצוגיות. הדבר נובע מתקלה שאירעה אצל ב"כ המבקש בתובענה המוקדמת. על כן, אין לראות בסדר הגשת התובענות חזות </a:t>
            </a:r>
            <a:r>
              <a:rPr lang="he-IL" sz="2200" b="1" dirty="0" err="1" smtClean="0">
                <a:solidFill>
                  <a:schemeClr val="tx1"/>
                </a:solidFill>
                <a:latin typeface="Narkisim" pitchFamily="34" charset="-79"/>
                <a:cs typeface="Narkisim" pitchFamily="34" charset="-79"/>
              </a:rPr>
              <a:t>הכל</a:t>
            </a:r>
            <a:r>
              <a:rPr lang="he-IL" sz="2200" b="1" dirty="0" smtClean="0">
                <a:solidFill>
                  <a:schemeClr val="tx1"/>
                </a:solidFill>
                <a:latin typeface="Narkisim" pitchFamily="34" charset="-79"/>
                <a:cs typeface="Narkisim" pitchFamily="34" charset="-79"/>
              </a:rPr>
              <a:t>.</a:t>
            </a:r>
            <a:endParaRPr lang="en-US" sz="2200" b="1" dirty="0" smtClean="0">
              <a:solidFill>
                <a:schemeClr val="tx1"/>
              </a:solidFill>
              <a:latin typeface="Narkisim" pitchFamily="34" charset="-79"/>
              <a:cs typeface="Narkisim" pitchFamily="34" charset="-79"/>
            </a:endParaRPr>
          </a:p>
          <a:p>
            <a:pPr algn="just"/>
            <a:r>
              <a:rPr lang="he-IL" sz="2200" dirty="0" smtClean="0">
                <a:solidFill>
                  <a:schemeClr val="tx1"/>
                </a:solidFill>
                <a:latin typeface="Narkisim" pitchFamily="34" charset="-79"/>
                <a:cs typeface="Narkisim" pitchFamily="34" charset="-79"/>
              </a:rPr>
              <a:t>משניטלה הבכורה מן הבקשה המוקדמת, יש להעדיף את הבקשה המאוחרת שלא תרמה לתקלה המשפטית, ולכאורה – רק לכאורה – רחבה יותר, בכך שעירבה בפרשה גם את חברת בנק הדואר."</a:t>
            </a:r>
            <a:endParaRPr lang="en-US" sz="2200" dirty="0" smtClean="0">
              <a:solidFill>
                <a:schemeClr val="tx1"/>
              </a:solidFill>
              <a:latin typeface="Narkisim" pitchFamily="34" charset="-79"/>
              <a:cs typeface="Narkisim" pitchFamily="34" charset="-79"/>
            </a:endParaRPr>
          </a:p>
          <a:p>
            <a:pPr algn="r"/>
            <a:endParaRPr lang="he-IL" sz="1600"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356061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מה בוחן בית המשפט בשלב האישור?</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69793" y="1455766"/>
            <a:ext cx="8229600" cy="4165923"/>
          </a:xfrm>
          <a:prstGeom prst="rect">
            <a:avLst/>
          </a:prstGeom>
        </p:spPr>
        <p:txBody>
          <a:bodyPr vert="horz" lIns="91440" tIns="45720" rIns="91440" bIns="45720" rtlCol="1">
            <a:normAutofit fontScale="47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itchFamily="34" charset="0"/>
              <a:buChar char="•"/>
            </a:pPr>
            <a:endParaRPr lang="en-US" dirty="0" smtClean="0">
              <a:solidFill>
                <a:schemeClr val="tx1"/>
              </a:solidFill>
            </a:endParaRPr>
          </a:p>
          <a:p>
            <a:r>
              <a:rPr lang="he-IL" sz="4000" b="1" dirty="0">
                <a:solidFill>
                  <a:srgbClr val="FF0000"/>
                </a:solidFill>
              </a:rPr>
              <a:t>8</a:t>
            </a:r>
            <a:r>
              <a:rPr lang="he-IL" sz="4000" b="1" dirty="0" smtClean="0">
                <a:solidFill>
                  <a:srgbClr val="FF0000"/>
                </a:solidFill>
              </a:rPr>
              <a:t>. (א)	בית המשפט רשאי לאשר ת' ייצוגית, אם מצא שהתקיימו כל אלה:</a:t>
            </a:r>
            <a:r>
              <a:rPr lang="en-US" sz="4000" b="1" dirty="0" smtClean="0">
                <a:solidFill>
                  <a:srgbClr val="FF0000"/>
                </a:solidFill>
              </a:rPr>
              <a:t> </a:t>
            </a:r>
          </a:p>
          <a:p>
            <a:pPr marL="457200" indent="-457200" algn="just">
              <a:buFont typeface="Arial" pitchFamily="34" charset="0"/>
              <a:buChar char="•"/>
            </a:pPr>
            <a:r>
              <a:rPr lang="he-IL" sz="5500" dirty="0" smtClean="0">
                <a:solidFill>
                  <a:schemeClr val="tx1"/>
                </a:solidFill>
              </a:rPr>
              <a:t>(1)	התובענה מעוררת שאלות מהותיות של עובדה או משפט המשותפות לכלל חברי הקבוצה, ויש </a:t>
            </a:r>
            <a:r>
              <a:rPr lang="he-IL" sz="5500" b="1" dirty="0" smtClean="0">
                <a:solidFill>
                  <a:schemeClr val="tx1"/>
                </a:solidFill>
              </a:rPr>
              <a:t>אפשרות סבירה </a:t>
            </a:r>
            <a:r>
              <a:rPr lang="he-IL" sz="5500" dirty="0" smtClean="0">
                <a:solidFill>
                  <a:schemeClr val="tx1"/>
                </a:solidFill>
              </a:rPr>
              <a:t>שהן יוכרעו בתובענה לטובת הקבוצה;</a:t>
            </a:r>
            <a:endParaRPr lang="en-US" sz="5500" dirty="0" smtClean="0">
              <a:solidFill>
                <a:schemeClr val="tx1"/>
              </a:solidFill>
            </a:endParaRPr>
          </a:p>
          <a:p>
            <a:pPr marL="457200" indent="-457200" algn="just">
              <a:buFont typeface="Arial" pitchFamily="34" charset="0"/>
              <a:buChar char="•"/>
            </a:pPr>
            <a:r>
              <a:rPr lang="he-IL" sz="5500" dirty="0" smtClean="0">
                <a:solidFill>
                  <a:schemeClr val="tx1"/>
                </a:solidFill>
              </a:rPr>
              <a:t>(2)	תובענה ייצוגית היא הדרך </a:t>
            </a:r>
            <a:r>
              <a:rPr lang="he-IL" sz="5500" b="1" dirty="0" smtClean="0">
                <a:solidFill>
                  <a:schemeClr val="tx1"/>
                </a:solidFill>
              </a:rPr>
              <a:t>היעילה וההוגנת</a:t>
            </a:r>
            <a:r>
              <a:rPr lang="he-IL" sz="5500" dirty="0" smtClean="0">
                <a:solidFill>
                  <a:schemeClr val="tx1"/>
                </a:solidFill>
              </a:rPr>
              <a:t> להכרעה במחלוקת בנסיבות </a:t>
            </a:r>
            <a:r>
              <a:rPr lang="he-IL" sz="5500" dirty="0" err="1" smtClean="0">
                <a:solidFill>
                  <a:schemeClr val="tx1"/>
                </a:solidFill>
              </a:rPr>
              <a:t>הענין</a:t>
            </a:r>
            <a:r>
              <a:rPr lang="he-IL" sz="5500" dirty="0" smtClean="0">
                <a:solidFill>
                  <a:schemeClr val="tx1"/>
                </a:solidFill>
              </a:rPr>
              <a:t>;</a:t>
            </a:r>
            <a:endParaRPr lang="en-US" sz="5500" dirty="0" smtClean="0">
              <a:solidFill>
                <a:schemeClr val="tx1"/>
              </a:solidFill>
            </a:endParaRPr>
          </a:p>
          <a:p>
            <a:pPr marL="457200" indent="-457200" algn="just">
              <a:buFont typeface="Arial" pitchFamily="34" charset="0"/>
              <a:buChar char="•"/>
            </a:pPr>
            <a:r>
              <a:rPr lang="he-IL" sz="5500" dirty="0" smtClean="0">
                <a:solidFill>
                  <a:schemeClr val="tx1"/>
                </a:solidFill>
              </a:rPr>
              <a:t>(3)	קיים יסוד סביר להניח כי עניינם של כלל חברי הקבוצה ייוצג וינוהל בדרך הולמת; הנתבע לא רשאי לערער או לבקש לערער על החלטה </a:t>
            </a:r>
            <a:r>
              <a:rPr lang="he-IL" sz="5500" dirty="0" err="1" smtClean="0">
                <a:solidFill>
                  <a:schemeClr val="tx1"/>
                </a:solidFill>
              </a:rPr>
              <a:t>בענין</a:t>
            </a:r>
            <a:r>
              <a:rPr lang="he-IL" sz="5500" dirty="0" smtClean="0">
                <a:solidFill>
                  <a:schemeClr val="tx1"/>
                </a:solidFill>
              </a:rPr>
              <a:t> זה;</a:t>
            </a:r>
            <a:endParaRPr lang="en-US" sz="5500" dirty="0" smtClean="0">
              <a:solidFill>
                <a:schemeClr val="tx1"/>
              </a:solidFill>
            </a:endParaRPr>
          </a:p>
          <a:p>
            <a:pPr marL="457200" indent="-457200" algn="just">
              <a:buFont typeface="Arial" pitchFamily="34" charset="0"/>
              <a:buChar char="•"/>
            </a:pPr>
            <a:r>
              <a:rPr lang="he-IL" sz="5500" dirty="0" smtClean="0">
                <a:solidFill>
                  <a:schemeClr val="tx1"/>
                </a:solidFill>
              </a:rPr>
              <a:t>(4)	קיים יסוד סביר להניח כי עניינם של כלל חברי הקבוצה ייוצג וינוהל בתום לב.</a:t>
            </a:r>
            <a:endParaRPr lang="en-US" sz="5500" dirty="0" smtClean="0">
              <a:solidFill>
                <a:schemeClr val="tx1"/>
              </a:solidFill>
            </a:endParaRPr>
          </a:p>
          <a:p>
            <a:pPr marL="457200" indent="-457200">
              <a:buFont typeface="Arial" pitchFamily="34" charset="0"/>
              <a:buChar char="•"/>
            </a:pPr>
            <a:endParaRPr lang="he-IL" dirty="0">
              <a:solidFill>
                <a:schemeClr val="tx1"/>
              </a:solidFill>
            </a:endParaRPr>
          </a:p>
        </p:txBody>
      </p:sp>
    </p:spTree>
    <p:extLst>
      <p:ext uri="{BB962C8B-B14F-4D97-AF65-F5344CB8AC3E}">
        <p14:creationId xmlns:p14="http://schemas.microsoft.com/office/powerpoint/2010/main" val="1448151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476672"/>
            <a:ext cx="7772400" cy="1224136"/>
          </a:xfrm>
        </p:spPr>
        <p:txBody>
          <a:bodyPr>
            <a:normAutofit/>
          </a:bodyPr>
          <a:lstStyle/>
          <a:p>
            <a:r>
              <a:rPr lang="he-IL" sz="4800" u="sng" dirty="0">
                <a:solidFill>
                  <a:schemeClr val="tx2">
                    <a:lumMod val="75000"/>
                  </a:schemeClr>
                </a:solidFill>
                <a:latin typeface="Narkisim" pitchFamily="34" charset="-79"/>
                <a:cs typeface="Narkisim" pitchFamily="34" charset="-79"/>
              </a:rPr>
              <a:t>חוק תובענות ייצוגיות 2006</a:t>
            </a:r>
          </a:p>
        </p:txBody>
      </p:sp>
      <p:sp>
        <p:nvSpPr>
          <p:cNvPr id="3" name="מלבן 2"/>
          <p:cNvSpPr/>
          <p:nvPr/>
        </p:nvSpPr>
        <p:spPr>
          <a:xfrm>
            <a:off x="971600" y="1988840"/>
            <a:ext cx="6984776" cy="4401205"/>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he-IL" sz="2800" b="1" i="0" u="none" strike="noStrike" kern="0" cap="none" spc="0" normalizeH="0" baseline="0" noProof="0" dirty="0" smtClean="0">
                <a:ln>
                  <a:noFill/>
                </a:ln>
                <a:effectLst/>
                <a:uLnTx/>
                <a:uFillTx/>
                <a:latin typeface="Narkisim" pitchFamily="34" charset="-79"/>
                <a:cs typeface="Narkisim" pitchFamily="34" charset="-79"/>
              </a:rPr>
              <a:t>מטרתו של חוק זה לקבוע כללים אחידים לעניין הגשה וניהול של תובענות ייצוגיות, לשם שיפור ההגנה על זכויות, ובכך לקדם בפרט את אלה:</a:t>
            </a: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US" sz="2800" b="1" i="0" u="none" strike="noStrike" kern="0" cap="none" spc="0" normalizeH="0" baseline="0" noProof="0" dirty="0" smtClean="0">
              <a:ln>
                <a:noFill/>
              </a:ln>
              <a:effectLst/>
              <a:uLnTx/>
              <a:uFillTx/>
              <a:latin typeface="Narkisim" pitchFamily="34" charset="-79"/>
              <a:cs typeface="Narkisim" pitchFamily="34" charset="-79"/>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he-IL" sz="2800" b="0" i="0" u="none" strike="noStrike" kern="0" cap="none" spc="0" normalizeH="0" baseline="0" noProof="0" dirty="0" smtClean="0">
                <a:ln>
                  <a:noFill/>
                </a:ln>
                <a:effectLst/>
                <a:uLnTx/>
                <a:uFillTx/>
                <a:latin typeface="Narkisim" pitchFamily="34" charset="-79"/>
                <a:cs typeface="Narkisim" pitchFamily="34" charset="-79"/>
              </a:rPr>
              <a:t>1. מימוש זכות הגישה לביהמ"ש, לרבות סוגי    </a:t>
            </a:r>
            <a:r>
              <a:rPr kumimoji="0" lang="en-US" sz="2800" b="0" i="0" u="none" strike="noStrike" kern="0" cap="none" spc="0" normalizeH="0" baseline="0" noProof="0" dirty="0" smtClean="0">
                <a:ln>
                  <a:noFill/>
                </a:ln>
                <a:effectLst/>
                <a:uLnTx/>
                <a:uFillTx/>
                <a:latin typeface="Narkisim" pitchFamily="34" charset="-79"/>
                <a:cs typeface="Narkisim" pitchFamily="34" charset="-79"/>
              </a:rPr>
              <a:t>        </a:t>
            </a:r>
            <a:r>
              <a:rPr kumimoji="0" lang="he-IL" sz="2800" b="0" i="0" u="none" strike="noStrike" kern="0" cap="none" spc="0" normalizeH="0" baseline="0" noProof="0" dirty="0" err="1" smtClean="0">
                <a:ln>
                  <a:noFill/>
                </a:ln>
                <a:effectLst/>
                <a:uLnTx/>
                <a:uFillTx/>
                <a:latin typeface="Narkisim" pitchFamily="34" charset="-79"/>
                <a:cs typeface="Narkisim" pitchFamily="34" charset="-79"/>
              </a:rPr>
              <a:t>אוכלוסיה</a:t>
            </a:r>
            <a:r>
              <a:rPr kumimoji="0" lang="he-IL" sz="2800" b="0" i="0" u="none" strike="noStrike" kern="0" cap="none" spc="0" normalizeH="0" baseline="0" noProof="0" dirty="0" smtClean="0">
                <a:ln>
                  <a:noFill/>
                </a:ln>
                <a:effectLst/>
                <a:uLnTx/>
                <a:uFillTx/>
                <a:latin typeface="Narkisim" pitchFamily="34" charset="-79"/>
                <a:cs typeface="Narkisim" pitchFamily="34" charset="-79"/>
              </a:rPr>
              <a:t> המתקשים לפנות לביהמ"ש כיחידים.</a:t>
            </a:r>
          </a:p>
          <a:p>
            <a:pPr marL="0" marR="0" lvl="0" indent="0" defTabSz="914400" eaLnBrk="1" fontAlgn="auto" latinLnBrk="0" hangingPunct="1">
              <a:lnSpc>
                <a:spcPct val="100000"/>
              </a:lnSpc>
              <a:spcBef>
                <a:spcPct val="20000"/>
              </a:spcBef>
              <a:spcAft>
                <a:spcPts val="0"/>
              </a:spcAft>
              <a:buClrTx/>
              <a:buSzTx/>
              <a:buFontTx/>
              <a:buNone/>
              <a:tabLst/>
              <a:defRPr/>
            </a:pPr>
            <a:r>
              <a:rPr kumimoji="0" lang="he-IL" sz="2800" b="0" i="0" u="none" strike="noStrike" kern="0" cap="none" spc="0" normalizeH="0" baseline="0" noProof="0" dirty="0" smtClean="0">
                <a:ln>
                  <a:noFill/>
                </a:ln>
                <a:effectLst/>
                <a:uLnTx/>
                <a:uFillTx/>
                <a:latin typeface="Narkisim" pitchFamily="34" charset="-79"/>
                <a:cs typeface="Narkisim" pitchFamily="34" charset="-79"/>
              </a:rPr>
              <a:t>2. אכיפת הדין והרתעה מפני הפרתו;</a:t>
            </a:r>
            <a:endParaRPr kumimoji="0" lang="en-US" sz="2800" b="0" i="0" u="none" strike="noStrike" kern="0" cap="none" spc="0" normalizeH="0" baseline="0" noProof="0" dirty="0" smtClean="0">
              <a:ln>
                <a:noFill/>
              </a:ln>
              <a:effectLst/>
              <a:uLnTx/>
              <a:uFillTx/>
              <a:latin typeface="Narkisim" pitchFamily="34" charset="-79"/>
              <a:cs typeface="Narkisim" pitchFamily="34" charset="-79"/>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he-IL" sz="2800" b="0" i="0" u="none" strike="noStrike" kern="0" cap="none" spc="0" normalizeH="0" baseline="0" noProof="0" dirty="0" smtClean="0">
                <a:ln>
                  <a:noFill/>
                </a:ln>
                <a:effectLst/>
                <a:uLnTx/>
                <a:uFillTx/>
                <a:latin typeface="Narkisim" pitchFamily="34" charset="-79"/>
                <a:cs typeface="Narkisim" pitchFamily="34" charset="-79"/>
              </a:rPr>
              <a:t>3. מתן סעד הולם לנפגעים מהפרת הדין;</a:t>
            </a:r>
            <a:endParaRPr kumimoji="0" lang="en-US" sz="2800" b="0" i="0" u="none" strike="noStrike" kern="0" cap="none" spc="0" normalizeH="0" baseline="0" noProof="0" dirty="0" smtClean="0">
              <a:ln>
                <a:noFill/>
              </a:ln>
              <a:effectLst/>
              <a:uLnTx/>
              <a:uFillTx/>
              <a:latin typeface="Narkisim" pitchFamily="34" charset="-79"/>
              <a:cs typeface="Narkisim" pitchFamily="34" charset="-79"/>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he-IL" sz="2800" b="0" i="0" u="none" strike="noStrike" kern="0" cap="none" spc="0" normalizeH="0" baseline="0" noProof="0" dirty="0" smtClean="0">
                <a:ln>
                  <a:noFill/>
                </a:ln>
                <a:effectLst/>
                <a:uLnTx/>
                <a:uFillTx/>
                <a:latin typeface="Narkisim" pitchFamily="34" charset="-79"/>
                <a:cs typeface="Narkisim" pitchFamily="34" charset="-79"/>
              </a:rPr>
              <a:t>4. ניהול יעיל, הוגן וממצה של תביעות.</a:t>
            </a:r>
            <a:endParaRPr kumimoji="0" lang="en-US" sz="2800" b="0" i="0" u="none" strike="noStrike" kern="0" cap="none" spc="0" normalizeH="0" baseline="0" noProof="0" dirty="0">
              <a:ln>
                <a:noFill/>
              </a:ln>
              <a:effectLst/>
              <a:uLnTx/>
              <a:uFillTx/>
              <a:latin typeface="Narkisim" pitchFamily="34" charset="-79"/>
              <a:cs typeface="Narkisim" pitchFamily="34" charset="-79"/>
            </a:endParaRPr>
          </a:p>
        </p:txBody>
      </p:sp>
      <p:sp>
        <p:nvSpPr>
          <p:cNvPr id="4" name="מלבן 3"/>
          <p:cNvSpPr/>
          <p:nvPr/>
        </p:nvSpPr>
        <p:spPr>
          <a:xfrm>
            <a:off x="539553" y="1490697"/>
            <a:ext cx="7560840" cy="46166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he-IL"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עו"ד אסף פינק</a:t>
            </a:r>
            <a:endParaRPr lang="he-IL"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Narkisim" pitchFamily="34" charset="-79"/>
                <a:cs typeface="Narkisim" pitchFamily="34" charset="-79"/>
              </a:rPr>
              <a:t>ואם יש 53?</a:t>
            </a:r>
            <a:endParaRPr lang="he-IL" dirty="0">
              <a:latin typeface="Narkisim" pitchFamily="34" charset="-79"/>
              <a:cs typeface="Narkisim" pitchFamily="34" charset="-79"/>
            </a:endParaRPr>
          </a:p>
        </p:txBody>
      </p:sp>
      <p:sp>
        <p:nvSpPr>
          <p:cNvPr id="3" name="מציין מיקום תוכן 2"/>
          <p:cNvSpPr>
            <a:spLocks noGrp="1"/>
          </p:cNvSpPr>
          <p:nvPr>
            <p:ph idx="1"/>
          </p:nvPr>
        </p:nvSpPr>
        <p:spPr>
          <a:xfrm>
            <a:off x="457200" y="1412776"/>
            <a:ext cx="8229600" cy="4896544"/>
          </a:xfrm>
        </p:spPr>
        <p:txBody>
          <a:bodyPr>
            <a:normAutofit fontScale="62500" lnSpcReduction="20000"/>
          </a:bodyPr>
          <a:lstStyle/>
          <a:p>
            <a:pPr marL="514350" indent="-514350" algn="just">
              <a:buAutoNum type="arabicPeriod" startAt="8"/>
            </a:pPr>
            <a:r>
              <a:rPr lang="he-IL" sz="3400" dirty="0" smtClean="0"/>
              <a:t>לפיכך</a:t>
            </a:r>
            <a:r>
              <a:rPr lang="he-IL" sz="3400" dirty="0"/>
              <a:t>, המסקנה המתבקשת, להשקפתי, היא כי סעיף 7(א)(1) ל</a:t>
            </a:r>
            <a:r>
              <a:rPr lang="he-IL" sz="3400" dirty="0">
                <a:hlinkClick r:id="rId2"/>
              </a:rPr>
              <a:t>חוק תובענות ייצוגיות</a:t>
            </a:r>
            <a:r>
              <a:rPr lang="he-IL" sz="3400" dirty="0"/>
              <a:t> אינו נותן מענה שלם לקשיים הדיוניים המעשיים, שעשויים להיווצר כתוצאה מהגשת מספר תובענות ייצוגיות, המעוררות שאלות עובדתיות ומשפטיות משותפות. זאת, למצער כאשר עסקינן בשלושה הליכים ומעלה, ובמיוחד אם הם נדונים בבתי משפט שונים. לעומת זאת, הוראת תקנה 7 לתקנות הדין האזרחי מאפשרת את ריכוז הדיון במספר תובענות רב בבית משפט אחד, וזאת תוך ראיית התמונה המלאה של כלל התיקים שאיחוד הדיון בהם עומד על הפרק. כמו כן מאפשרת תקנה 7 לנשיא בית המשפט העליון להתחשב בשיקולי יעילות ועומס כלל מערכתיים, באופן שאינו מתאפשר בהליך לפי סעיף 7(א)(1) ל</a:t>
            </a:r>
            <a:r>
              <a:rPr lang="he-IL" sz="3400" dirty="0">
                <a:hlinkClick r:id="rId2"/>
              </a:rPr>
              <a:t>חוק תובענות ייצוגיות</a:t>
            </a:r>
            <a:r>
              <a:rPr lang="he-IL" sz="3400" dirty="0"/>
              <a:t>. בנסיבות אלה איני סבור כי יש לראות את סעיף 7(א)(1) ל</a:t>
            </a:r>
            <a:r>
              <a:rPr lang="he-IL" sz="3400" dirty="0">
                <a:hlinkClick r:id="rId2"/>
              </a:rPr>
              <a:t>חוק תובענות ייצוגיות</a:t>
            </a:r>
            <a:r>
              <a:rPr lang="he-IL" sz="3400" dirty="0"/>
              <a:t> כ"הוראה אחרת לעניין הנדון", השוללת את תחולת תקנה 7 ל</a:t>
            </a:r>
            <a:r>
              <a:rPr lang="he-IL" sz="3400" dirty="0">
                <a:hlinkClick r:id="rId3"/>
              </a:rPr>
              <a:t>תקנות סדר הדין האזרחי</a:t>
            </a:r>
            <a:r>
              <a:rPr lang="he-IL" sz="3400" dirty="0"/>
              <a:t> על תובענות ייצוגיות או בקשות לאישור תובענות ייצוגיות</a:t>
            </a:r>
            <a:r>
              <a:rPr lang="he-IL" sz="3400" dirty="0" smtClean="0"/>
              <a:t>.</a:t>
            </a:r>
          </a:p>
          <a:p>
            <a:pPr marL="0" indent="0" algn="just">
              <a:buNone/>
            </a:pPr>
            <a:endParaRPr lang="en-US" sz="3400" dirty="0"/>
          </a:p>
          <a:p>
            <a:pPr marL="0" indent="0" algn="ctr">
              <a:buNone/>
            </a:pPr>
            <a:r>
              <a:rPr lang="he-IL" dirty="0" smtClean="0"/>
              <a:t>בש"א </a:t>
            </a:r>
            <a:r>
              <a:rPr lang="he-IL" dirty="0"/>
              <a:t>8226/12 דיפלומט מפיצים (1968) בע"מ נ' פתחי </a:t>
            </a:r>
            <a:r>
              <a:rPr lang="he-IL" dirty="0" err="1"/>
              <a:t>בשתאוי</a:t>
            </a:r>
            <a:endParaRPr lang="en-US" dirty="0"/>
          </a:p>
          <a:p>
            <a:endParaRPr lang="he-IL" dirty="0"/>
          </a:p>
        </p:txBody>
      </p:sp>
    </p:spTree>
    <p:extLst>
      <p:ext uri="{BB962C8B-B14F-4D97-AF65-F5344CB8AC3E}">
        <p14:creationId xmlns:p14="http://schemas.microsoft.com/office/powerpoint/2010/main" val="485514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רשאי או חייב?</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196752"/>
            <a:ext cx="8229600" cy="5256584"/>
          </a:xfrm>
          <a:prstGeom prst="rect">
            <a:avLst/>
          </a:prstGeom>
        </p:spPr>
        <p:txBody>
          <a:bodyPr vert="horz" lIns="91440" tIns="45720" rIns="91440" bIns="45720" rtlCol="1">
            <a:normAutofit fontScale="250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e-IL" sz="8000" dirty="0" smtClean="0">
                <a:solidFill>
                  <a:schemeClr val="tx1"/>
                </a:solidFill>
              </a:rPr>
              <a:t>(ב)	על אף הוראות סעיף קטן (א) –</a:t>
            </a:r>
            <a:endParaRPr lang="en-US" sz="8000" dirty="0" smtClean="0">
              <a:solidFill>
                <a:schemeClr val="tx1"/>
              </a:solidFill>
            </a:endParaRPr>
          </a:p>
          <a:p>
            <a:pPr algn="just"/>
            <a:r>
              <a:rPr lang="he-IL" sz="6800" dirty="0" smtClean="0">
                <a:solidFill>
                  <a:schemeClr val="tx1"/>
                </a:solidFill>
              </a:rPr>
              <a:t>(1) </a:t>
            </a:r>
            <a:r>
              <a:rPr lang="he-IL" sz="6800" b="1" dirty="0" smtClean="0">
                <a:solidFill>
                  <a:schemeClr val="tx1"/>
                </a:solidFill>
              </a:rPr>
              <a:t>הוגשה בקשה לאישור נגד המדינה</a:t>
            </a:r>
            <a:r>
              <a:rPr lang="he-IL" sz="6800" dirty="0" smtClean="0">
                <a:solidFill>
                  <a:schemeClr val="tx1"/>
                </a:solidFill>
              </a:rPr>
              <a:t>, רשות מרשויותיה, רשות מקומית או תאגיד שהוקם על פי דין ושוכנע בית המשפט כי עצם ניהול ההליך כתובענה ייצוגית צפוי לגרום נזק חמור לציבור הנזקק לשירותיו של הנתבע או לציבור בכללותו לעומת התועלת הצפויה מניהולו בדרך זו לחברי הקבוצה ולציבור, ולא ניתן למנוע את הנזק בדרך של אישור בשינויים כאמור בסעיף 13, </a:t>
            </a:r>
            <a:r>
              <a:rPr lang="he-IL" sz="6800" b="1" dirty="0" smtClean="0">
                <a:solidFill>
                  <a:schemeClr val="tx1"/>
                </a:solidFill>
              </a:rPr>
              <a:t>רשאי בית המשפט להתחשב בכך בבואו להחליט אם לאשר תובענה ייצוגית;</a:t>
            </a:r>
          </a:p>
          <a:p>
            <a:pPr algn="just"/>
            <a:endParaRPr lang="en-US" sz="6800" dirty="0" smtClean="0">
              <a:solidFill>
                <a:schemeClr val="tx1"/>
              </a:solidFill>
            </a:endParaRPr>
          </a:p>
          <a:p>
            <a:pPr algn="just"/>
            <a:r>
              <a:rPr lang="he-IL" sz="6800" dirty="0" smtClean="0">
                <a:solidFill>
                  <a:schemeClr val="tx1"/>
                </a:solidFill>
              </a:rPr>
              <a:t>(2) </a:t>
            </a:r>
            <a:r>
              <a:rPr lang="he-IL" sz="6800" b="1" dirty="0" smtClean="0">
                <a:solidFill>
                  <a:schemeClr val="tx1"/>
                </a:solidFill>
              </a:rPr>
              <a:t>הוגשה בקשה לאישור נגד גוף המספק שירות חיוני לציבור, תאגיד בנקאי, בורסה, מסלקה או מב</a:t>
            </a:r>
            <a:r>
              <a:rPr lang="he-IL" sz="6800" dirty="0" smtClean="0">
                <a:solidFill>
                  <a:schemeClr val="tx1"/>
                </a:solidFill>
              </a:rPr>
              <a:t>טח, ושוכנע בית המשפט כי עצם ניהול ההליך כתובענה ייצוגית צפוי לגרום נזק חמור לציבור הנזקק לשירותיו של הנתבע או לציבור בכללותו, כתוצאה מפגיעה ביציבותו הכלכלית של הנתבע, לעומת התועלת הצפויה מניהולו בדרך זו לחברי הקבוצה ולציבור, ולא ניתן למנוע את הנזק בדרך של אישור בשינויים כאמור בסעיף 13, רשאי בית המשפט להתחשב בכך בבואו להחליט אם לאשר תובענה ייצוגית.</a:t>
            </a:r>
          </a:p>
          <a:p>
            <a:pPr algn="just"/>
            <a:endParaRPr lang="en-US" sz="6800" dirty="0" smtClean="0">
              <a:solidFill>
                <a:schemeClr val="tx1"/>
              </a:solidFill>
            </a:endParaRPr>
          </a:p>
          <a:p>
            <a:pPr algn="just"/>
            <a:r>
              <a:rPr lang="he-IL" sz="6800" dirty="0" smtClean="0">
                <a:solidFill>
                  <a:schemeClr val="tx1"/>
                </a:solidFill>
              </a:rPr>
              <a:t>(ג)(1) בית המשפט רשאי לאשר תובענה ייצוגית אף אם לא התקיימו התנאים האמורים בסעיף קטן (א)(3) או (4), אם מצא כי ניתן להבטיח את קיומם של תנאים אלה בדרך של צירוף תובע מייצג או בא כוח מייצג או החלפתם, או בדרך אחרת; אישר בית המשפט תובענה ייצוגית בהתאם להוראות פסקה זו, </a:t>
            </a:r>
            <a:r>
              <a:rPr lang="he-IL" sz="6800" dirty="0" err="1" smtClean="0">
                <a:solidFill>
                  <a:schemeClr val="tx1"/>
                </a:solidFill>
              </a:rPr>
              <a:t>יתן</a:t>
            </a:r>
            <a:r>
              <a:rPr lang="he-IL" sz="6800" dirty="0" smtClean="0">
                <a:solidFill>
                  <a:schemeClr val="tx1"/>
                </a:solidFill>
              </a:rPr>
              <a:t> בהחלטתו הוראות לשם הבטחת ייצוג וניהול </a:t>
            </a:r>
            <a:r>
              <a:rPr lang="he-IL" sz="6800" dirty="0" err="1" smtClean="0">
                <a:solidFill>
                  <a:schemeClr val="tx1"/>
                </a:solidFill>
              </a:rPr>
              <a:t>ענינם</a:t>
            </a:r>
            <a:r>
              <a:rPr lang="he-IL" sz="6800" dirty="0" smtClean="0">
                <a:solidFill>
                  <a:schemeClr val="tx1"/>
                </a:solidFill>
              </a:rPr>
              <a:t> של חברי הקבוצה בדרך הולמת ובתום לב כאמור באותו סעיף קטן.</a:t>
            </a:r>
          </a:p>
          <a:p>
            <a:pPr algn="just"/>
            <a:endParaRPr lang="en-US" sz="6800" dirty="0" smtClean="0">
              <a:solidFill>
                <a:schemeClr val="tx1"/>
              </a:solidFill>
            </a:endParaRPr>
          </a:p>
          <a:p>
            <a:pPr algn="just"/>
            <a:r>
              <a:rPr lang="he-IL" sz="6800" dirty="0" smtClean="0">
                <a:solidFill>
                  <a:schemeClr val="tx1"/>
                </a:solidFill>
              </a:rPr>
              <a:t>ג(2) מצא בית המשפט כי התקיימו כל התנאים האמורים בסעיף קטן (א), </a:t>
            </a:r>
            <a:r>
              <a:rPr lang="he-IL" sz="6800" b="1" dirty="0" smtClean="0">
                <a:solidFill>
                  <a:schemeClr val="tx1"/>
                </a:solidFill>
              </a:rPr>
              <a:t>ואולם לא מתקיימים לגבי המבקש התנאים שבסעיף 4(א)(1) עד (3), לפי </a:t>
            </a:r>
            <a:r>
              <a:rPr lang="he-IL" sz="6800" b="1" dirty="0" err="1" smtClean="0">
                <a:solidFill>
                  <a:schemeClr val="tx1"/>
                </a:solidFill>
              </a:rPr>
              <a:t>הענין</a:t>
            </a:r>
            <a:r>
              <a:rPr lang="he-IL" sz="6800" b="1" dirty="0" smtClean="0">
                <a:solidFill>
                  <a:schemeClr val="tx1"/>
                </a:solidFill>
              </a:rPr>
              <a:t>, יאשר בית המשפט את התובענה הייצוגית אך יורה בהחלטתו על החלפת התובע המייצג.</a:t>
            </a:r>
            <a:endParaRPr lang="en-US" sz="6800" b="1" dirty="0" smtClean="0">
              <a:solidFill>
                <a:schemeClr val="tx1"/>
              </a:solidFill>
            </a:endParaRPr>
          </a:p>
          <a:p>
            <a:endParaRPr lang="he-IL" dirty="0">
              <a:solidFill>
                <a:schemeClr val="tx1"/>
              </a:solidFill>
            </a:endParaRPr>
          </a:p>
        </p:txBody>
      </p:sp>
    </p:spTree>
    <p:extLst>
      <p:ext uri="{BB962C8B-B14F-4D97-AF65-F5344CB8AC3E}">
        <p14:creationId xmlns:p14="http://schemas.microsoft.com/office/powerpoint/2010/main" val="1091912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הגדרת הקבוצה</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10.	(א)	אישר בית המשפט תובענה ייצוגית, יגדיר בהחלטתו את הקבוצה שבשמה תנוהל התובענה; לא ייכלל בקבוצה אדם שעילת תביעתו נוצרה לאחר המועד שבו אושרה התובענה הייצוגית כאמור.</a:t>
            </a:r>
            <a:r>
              <a:rPr lang="en-US" dirty="0" smtClean="0">
                <a:solidFill>
                  <a:schemeClr val="tx1"/>
                </a:solidFill>
                <a:latin typeface="Narkisim" pitchFamily="34" charset="-79"/>
                <a:cs typeface="Narkisim" pitchFamily="34" charset="-79"/>
              </a:rPr>
              <a:t> </a:t>
            </a:r>
            <a:endParaRPr lang="he-IL"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בימ"ש רשאי להתיר צירוף של אדם נוסף שלא נכלל בקבוצה</a:t>
            </a:r>
          </a:p>
          <a:p>
            <a:pPr algn="just"/>
            <a:r>
              <a:rPr lang="he-IL" dirty="0" smtClean="0">
                <a:solidFill>
                  <a:schemeClr val="tx1"/>
                </a:solidFill>
                <a:latin typeface="Narkisim" pitchFamily="34" charset="-79"/>
                <a:cs typeface="Narkisim" pitchFamily="34" charset="-79"/>
              </a:rPr>
              <a:t>בית משפט רשאי להגדיר תת-קבוצה אם יש שוני בשאלות של עובדה או משפט</a:t>
            </a: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4142131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יציאה מהקבוצה לעומת הצטרפות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הסדרי </a:t>
            </a:r>
            <a:r>
              <a:rPr lang="en-US" dirty="0" smtClean="0">
                <a:solidFill>
                  <a:schemeClr val="tx1"/>
                </a:solidFill>
                <a:latin typeface="Narkisim" pitchFamily="34" charset="-79"/>
                <a:cs typeface="Narkisim" pitchFamily="34" charset="-79"/>
              </a:rPr>
              <a:t>opt-in</a:t>
            </a:r>
            <a:r>
              <a:rPr lang="he-IL" dirty="0" smtClean="0">
                <a:solidFill>
                  <a:schemeClr val="tx1"/>
                </a:solidFill>
                <a:latin typeface="Narkisim" pitchFamily="34" charset="-79"/>
                <a:cs typeface="Narkisim" pitchFamily="34" charset="-79"/>
              </a:rPr>
              <a:t> ו</a:t>
            </a:r>
            <a:r>
              <a:rPr lang="en-US" dirty="0" smtClean="0">
                <a:solidFill>
                  <a:schemeClr val="tx1"/>
                </a:solidFill>
                <a:latin typeface="Narkisim" pitchFamily="34" charset="-79"/>
                <a:cs typeface="Narkisim" pitchFamily="34" charset="-79"/>
              </a:rPr>
              <a:t>opt-out</a:t>
            </a:r>
          </a:p>
          <a:p>
            <a:pPr marL="457200" indent="-457200" algn="r">
              <a:buFont typeface="Arial" pitchFamily="34" charset="0"/>
              <a:buChar char="•"/>
            </a:pPr>
            <a:r>
              <a:rPr lang="he-IL" dirty="0" smtClean="0">
                <a:solidFill>
                  <a:schemeClr val="tx1"/>
                </a:solidFill>
                <a:latin typeface="Narkisim" pitchFamily="34" charset="-79"/>
                <a:cs typeface="Narkisim" pitchFamily="34" charset="-79"/>
              </a:rPr>
              <a:t>סעיף 11 הכלל הוא </a:t>
            </a:r>
            <a:r>
              <a:rPr lang="en-US" dirty="0" smtClean="0">
                <a:solidFill>
                  <a:schemeClr val="tx1"/>
                </a:solidFill>
                <a:latin typeface="Narkisim" pitchFamily="34" charset="-79"/>
                <a:cs typeface="Narkisim" pitchFamily="34" charset="-79"/>
              </a:rPr>
              <a:t>opt-out</a:t>
            </a:r>
            <a:endParaRPr lang="he-IL" dirty="0" smtClean="0">
              <a:solidFill>
                <a:schemeClr val="tx1"/>
              </a:solidFill>
              <a:latin typeface="Narkisim" pitchFamily="34" charset="-79"/>
              <a:cs typeface="Narkisim" pitchFamily="34" charset="-79"/>
            </a:endParaRP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סעיף 12 בנסיבות מיוחדות ניתן להגדיר הסדר </a:t>
            </a:r>
            <a:r>
              <a:rPr lang="en-US" dirty="0" smtClean="0">
                <a:solidFill>
                  <a:schemeClr val="tx1"/>
                </a:solidFill>
                <a:latin typeface="Narkisim" pitchFamily="34" charset="-79"/>
                <a:cs typeface="Narkisim" pitchFamily="34" charset="-79"/>
              </a:rPr>
              <a:t>opt-out</a:t>
            </a:r>
            <a:r>
              <a:rPr lang="he-IL" dirty="0" smtClean="0">
                <a:solidFill>
                  <a:schemeClr val="tx1"/>
                </a:solidFill>
                <a:latin typeface="Narkisim" pitchFamily="34" charset="-79"/>
                <a:cs typeface="Narkisim" pitchFamily="34" charset="-79"/>
              </a:rPr>
              <a:t> בד"כ במקרים שקל לזהות ולאתר את חברי הקבוצה, קיימת אפשרות שיוגשו תובענות בעילות התביעה בידי חלק ניכר של הקבוצה, סכום התובענה ניכר ביחד לכל אחד מהקבוצה.</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בעילה לפי התוספת ה3 לא ניתן לאשר ייצוגית כ</a:t>
            </a:r>
            <a:r>
              <a:rPr lang="en-US" dirty="0" smtClean="0">
                <a:solidFill>
                  <a:schemeClr val="tx1"/>
                </a:solidFill>
                <a:latin typeface="Narkisim" pitchFamily="34" charset="-79"/>
                <a:cs typeface="Narkisim" pitchFamily="34" charset="-79"/>
              </a:rPr>
              <a:t>opt-in</a:t>
            </a:r>
            <a:r>
              <a:rPr lang="he-IL" dirty="0" smtClean="0">
                <a:solidFill>
                  <a:schemeClr val="tx1"/>
                </a:solidFill>
                <a:latin typeface="Narkisim" pitchFamily="34" charset="-79"/>
                <a:cs typeface="Narkisim" pitchFamily="34" charset="-79"/>
              </a:rPr>
              <a:t>: הגבלים עסקיים וניירות ערך.</a:t>
            </a:r>
          </a:p>
          <a:p>
            <a:pPr marL="457200" indent="-457200" algn="r">
              <a:buFont typeface="Arial" pitchFamily="34" charset="0"/>
              <a:buChar char="•"/>
            </a:pP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1340490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אישור הבקשה והפיכתה לתובענה</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523925"/>
            <a:ext cx="8229600" cy="4857403"/>
          </a:xfrm>
          <a:prstGeom prst="rect">
            <a:avLst/>
          </a:prstGeom>
        </p:spPr>
        <p:txBody>
          <a:bodyPr vert="horz" lIns="91440" tIns="45720" rIns="91440" bIns="45720" rtlCol="1">
            <a:normAutofit fontScale="77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sz="3400" dirty="0" smtClean="0">
                <a:solidFill>
                  <a:schemeClr val="tx1"/>
                </a:solidFill>
                <a:latin typeface="Narkisim" pitchFamily="34" charset="-79"/>
                <a:cs typeface="Narkisim" pitchFamily="34" charset="-79"/>
              </a:rPr>
              <a:t>13. בית המשפט רשאי לאשר תובענה ייצוגית בכל שינוי שיחליט עליו ביחס לבקשה לאישור, והכל כפי שייראה לו ראוי לשם הבטחת ניהול הוגן ויעיל של התובענה הייצוגית.</a:t>
            </a:r>
            <a:endParaRPr lang="en-US" sz="3400" dirty="0" smtClean="0">
              <a:solidFill>
                <a:schemeClr val="tx1"/>
              </a:solidFill>
              <a:latin typeface="Narkisim" pitchFamily="34" charset="-79"/>
              <a:cs typeface="Narkisim" pitchFamily="34" charset="-79"/>
            </a:endParaRPr>
          </a:p>
          <a:p>
            <a:pPr algn="just"/>
            <a:r>
              <a:rPr lang="he-IL" sz="3400" dirty="0" smtClean="0">
                <a:solidFill>
                  <a:schemeClr val="tx1"/>
                </a:solidFill>
                <a:latin typeface="Narkisim" pitchFamily="34" charset="-79"/>
                <a:cs typeface="Narkisim" pitchFamily="34" charset="-79"/>
              </a:rPr>
              <a:t>14 (א)	אישר ביהמ"ש התובענה הייצוגית, יפרט את כל אלה:</a:t>
            </a:r>
            <a:r>
              <a:rPr lang="en-US" sz="3400" dirty="0" smtClean="0">
                <a:solidFill>
                  <a:schemeClr val="tx1"/>
                </a:solidFill>
                <a:latin typeface="Narkisim" pitchFamily="34" charset="-79"/>
                <a:cs typeface="Narkisim" pitchFamily="34" charset="-79"/>
              </a:rPr>
              <a:t> </a:t>
            </a:r>
            <a:endParaRPr lang="he-IL" sz="3400" dirty="0" smtClean="0">
              <a:solidFill>
                <a:schemeClr val="tx1"/>
              </a:solidFill>
              <a:latin typeface="Narkisim" pitchFamily="34" charset="-79"/>
              <a:cs typeface="Narkisim" pitchFamily="34" charset="-79"/>
            </a:endParaRPr>
          </a:p>
          <a:p>
            <a:pPr algn="just"/>
            <a:r>
              <a:rPr lang="he-IL" sz="3400" dirty="0" smtClean="0">
                <a:solidFill>
                  <a:schemeClr val="tx1"/>
                </a:solidFill>
                <a:latin typeface="Narkisim" pitchFamily="34" charset="-79"/>
                <a:cs typeface="Narkisim" pitchFamily="34" charset="-79"/>
              </a:rPr>
              <a:t>(1) הגדרת הקבוצה שבשמה תנוהל התובענה הייצוגית, </a:t>
            </a:r>
            <a:endParaRPr lang="en-US" sz="3400" dirty="0" smtClean="0">
              <a:solidFill>
                <a:schemeClr val="tx1"/>
              </a:solidFill>
              <a:latin typeface="Narkisim" pitchFamily="34" charset="-79"/>
              <a:cs typeface="Narkisim" pitchFamily="34" charset="-79"/>
            </a:endParaRPr>
          </a:p>
          <a:p>
            <a:pPr algn="just"/>
            <a:r>
              <a:rPr lang="he-IL" sz="3400" dirty="0" smtClean="0">
                <a:solidFill>
                  <a:schemeClr val="tx1"/>
                </a:solidFill>
                <a:latin typeface="Narkisim" pitchFamily="34" charset="-79"/>
                <a:cs typeface="Narkisim" pitchFamily="34" charset="-79"/>
              </a:rPr>
              <a:t>(2) זהות התובע המייצג ובא הכוח המייצג;</a:t>
            </a:r>
            <a:endParaRPr lang="en-US" sz="3400" dirty="0" smtClean="0">
              <a:solidFill>
                <a:schemeClr val="tx1"/>
              </a:solidFill>
              <a:latin typeface="Narkisim" pitchFamily="34" charset="-79"/>
              <a:cs typeface="Narkisim" pitchFamily="34" charset="-79"/>
            </a:endParaRPr>
          </a:p>
          <a:p>
            <a:pPr algn="just"/>
            <a:r>
              <a:rPr lang="he-IL" sz="3400" dirty="0" smtClean="0">
                <a:solidFill>
                  <a:schemeClr val="tx1"/>
                </a:solidFill>
                <a:latin typeface="Narkisim" pitchFamily="34" charset="-79"/>
                <a:cs typeface="Narkisim" pitchFamily="34" charset="-79"/>
              </a:rPr>
              <a:t>(3) עילות </a:t>
            </a:r>
            <a:r>
              <a:rPr lang="he-IL" sz="3400" dirty="0" err="1" smtClean="0">
                <a:solidFill>
                  <a:schemeClr val="tx1"/>
                </a:solidFill>
                <a:latin typeface="Narkisim" pitchFamily="34" charset="-79"/>
                <a:cs typeface="Narkisim" pitchFamily="34" charset="-79"/>
              </a:rPr>
              <a:t>התוב</a:t>
            </a:r>
            <a:r>
              <a:rPr lang="he-IL" sz="3400" dirty="0" smtClean="0">
                <a:solidFill>
                  <a:schemeClr val="tx1"/>
                </a:solidFill>
                <a:latin typeface="Narkisim" pitchFamily="34" charset="-79"/>
                <a:cs typeface="Narkisim" pitchFamily="34" charset="-79"/>
              </a:rPr>
              <a:t>' ושאלות עובדה או משפט המשותפות לקבוצה;</a:t>
            </a:r>
            <a:endParaRPr lang="en-US" sz="3400" dirty="0" smtClean="0">
              <a:solidFill>
                <a:schemeClr val="tx1"/>
              </a:solidFill>
              <a:latin typeface="Narkisim" pitchFamily="34" charset="-79"/>
              <a:cs typeface="Narkisim" pitchFamily="34" charset="-79"/>
            </a:endParaRPr>
          </a:p>
          <a:p>
            <a:pPr algn="just"/>
            <a:r>
              <a:rPr lang="he-IL" sz="3400" dirty="0" smtClean="0">
                <a:solidFill>
                  <a:schemeClr val="tx1"/>
                </a:solidFill>
                <a:latin typeface="Narkisim" pitchFamily="34" charset="-79"/>
                <a:cs typeface="Narkisim" pitchFamily="34" charset="-79"/>
              </a:rPr>
              <a:t>(4) </a:t>
            </a:r>
            <a:r>
              <a:rPr lang="he-IL" sz="3400" dirty="0" err="1" smtClean="0">
                <a:solidFill>
                  <a:schemeClr val="tx1"/>
                </a:solidFill>
                <a:latin typeface="Narkisim" pitchFamily="34" charset="-79"/>
                <a:cs typeface="Narkisim" pitchFamily="34" charset="-79"/>
              </a:rPr>
              <a:t>הסעדים</a:t>
            </a:r>
            <a:r>
              <a:rPr lang="he-IL" sz="3400" dirty="0" smtClean="0">
                <a:solidFill>
                  <a:schemeClr val="tx1"/>
                </a:solidFill>
                <a:latin typeface="Narkisim" pitchFamily="34" charset="-79"/>
                <a:cs typeface="Narkisim" pitchFamily="34" charset="-79"/>
              </a:rPr>
              <a:t> הנתבעים.</a:t>
            </a:r>
          </a:p>
          <a:p>
            <a:pPr algn="just"/>
            <a:endParaRPr lang="en-US" sz="3400" dirty="0" smtClean="0">
              <a:solidFill>
                <a:schemeClr val="tx1"/>
              </a:solidFill>
              <a:latin typeface="Narkisim" pitchFamily="34" charset="-79"/>
              <a:cs typeface="Narkisim" pitchFamily="34" charset="-79"/>
            </a:endParaRPr>
          </a:p>
          <a:p>
            <a:pPr algn="just"/>
            <a:r>
              <a:rPr lang="he-IL" sz="3400" b="1" dirty="0" smtClean="0">
                <a:solidFill>
                  <a:schemeClr val="tx1"/>
                </a:solidFill>
                <a:latin typeface="Narkisim" pitchFamily="34" charset="-79"/>
                <a:cs typeface="Narkisim" pitchFamily="34" charset="-79"/>
              </a:rPr>
              <a:t>(ב) הודעה על החלטת בית משפט בדבר אישור תובענה ייצוגית או בדבר דחיה של בקשה לאישור תימסר למנהל בתי המשפט בצירוף העתק ההחלטה, לשם רישומה בפנקס.</a:t>
            </a:r>
            <a:endParaRPr lang="en-US" sz="3400" b="1" dirty="0" smtClean="0">
              <a:solidFill>
                <a:schemeClr val="tx1"/>
              </a:solidFill>
              <a:latin typeface="Narkisim" pitchFamily="34" charset="-79"/>
              <a:cs typeface="Narkisim" pitchFamily="34" charset="-79"/>
            </a:endParaRPr>
          </a:p>
          <a:p>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4009865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השתתפות בדיונים ס' 15</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77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a:solidFill>
                  <a:schemeClr val="tx1"/>
                </a:solidFill>
              </a:rPr>
              <a:t>(א)	בית המשפט רשאי להתיר לחבר קבוצה שבשמה מנוהלת תובענה ייצוגית, וכן לרשות ציבורית הפועלת לקידום מטרה ציבורית בקשר </a:t>
            </a:r>
            <a:r>
              <a:rPr lang="he-IL" dirty="0" err="1">
                <a:solidFill>
                  <a:schemeClr val="tx1"/>
                </a:solidFill>
              </a:rPr>
              <a:t>לענין</a:t>
            </a:r>
            <a:r>
              <a:rPr lang="he-IL" dirty="0">
                <a:solidFill>
                  <a:schemeClr val="tx1"/>
                </a:solidFill>
              </a:rPr>
              <a:t> שבו עוסקת התובענה הייצוגית או לארגון הפועל לקידום מטרה כאמור, אשר אינם התובע המייצג, להשתתף בדיונים בתובענה הייצוגית, אם מצא כי הדבר דרוש לשם ניהולה היעיל וההוגן של התובענה הייצוגית, וכן, </a:t>
            </a:r>
            <a:r>
              <a:rPr lang="he-IL" dirty="0" err="1">
                <a:solidFill>
                  <a:schemeClr val="tx1"/>
                </a:solidFill>
              </a:rPr>
              <a:t>לענין</a:t>
            </a:r>
            <a:r>
              <a:rPr lang="he-IL" dirty="0">
                <a:solidFill>
                  <a:schemeClr val="tx1"/>
                </a:solidFill>
              </a:rPr>
              <a:t> חבר קבוצה – לשם הגנה על ענינו של אותו חבר קבוצה, </a:t>
            </a:r>
            <a:r>
              <a:rPr lang="he-IL" dirty="0" err="1">
                <a:solidFill>
                  <a:schemeClr val="tx1"/>
                </a:solidFill>
              </a:rPr>
              <a:t>ולענין</a:t>
            </a:r>
            <a:r>
              <a:rPr lang="he-IL" dirty="0">
                <a:solidFill>
                  <a:schemeClr val="tx1"/>
                </a:solidFill>
              </a:rPr>
              <a:t> רשות ציבורית או ארגון – לשם הגנה על </a:t>
            </a:r>
            <a:r>
              <a:rPr lang="he-IL" dirty="0" err="1">
                <a:solidFill>
                  <a:schemeClr val="tx1"/>
                </a:solidFill>
              </a:rPr>
              <a:t>ענינם</a:t>
            </a:r>
            <a:r>
              <a:rPr lang="he-IL" dirty="0">
                <a:solidFill>
                  <a:schemeClr val="tx1"/>
                </a:solidFill>
              </a:rPr>
              <a:t> של חברי הקבוצה.</a:t>
            </a:r>
            <a:endParaRPr lang="en-US" dirty="0">
              <a:solidFill>
                <a:schemeClr val="tx1"/>
              </a:solidFill>
            </a:endParaRPr>
          </a:p>
          <a:p>
            <a:pPr algn="just"/>
            <a:r>
              <a:rPr lang="he-IL" dirty="0">
                <a:solidFill>
                  <a:schemeClr val="tx1"/>
                </a:solidFill>
              </a:rPr>
              <a:t>	(ב)	נעתר בית המשפט לבקשה להשתתף בדיונים כאמור בסעיף קטן (א), רשאי הוא </a:t>
            </a:r>
            <a:r>
              <a:rPr lang="he-IL" dirty="0" err="1">
                <a:solidFill>
                  <a:schemeClr val="tx1"/>
                </a:solidFill>
              </a:rPr>
              <a:t>ליתן</a:t>
            </a:r>
            <a:r>
              <a:rPr lang="he-IL" dirty="0">
                <a:solidFill>
                  <a:schemeClr val="tx1"/>
                </a:solidFill>
              </a:rPr>
              <a:t> הוראות בדבר אופן ההשתתפות כאמור.</a:t>
            </a:r>
            <a:endParaRPr lang="en-US" dirty="0">
              <a:solidFill>
                <a:schemeClr val="tx1"/>
              </a:solidFill>
            </a:endParaRPr>
          </a:p>
          <a:p>
            <a:pPr algn="just"/>
            <a:r>
              <a:rPr lang="he-IL" dirty="0">
                <a:solidFill>
                  <a:schemeClr val="tx1"/>
                </a:solidFill>
              </a:rPr>
              <a:t>	(ג)	הוראות סעיף זה יחולו, בשינויים המחויבים, גם </a:t>
            </a:r>
            <a:r>
              <a:rPr lang="he-IL" dirty="0" err="1">
                <a:solidFill>
                  <a:schemeClr val="tx1"/>
                </a:solidFill>
              </a:rPr>
              <a:t>לענין</a:t>
            </a:r>
            <a:r>
              <a:rPr lang="he-IL" dirty="0">
                <a:solidFill>
                  <a:schemeClr val="tx1"/>
                </a:solidFill>
              </a:rPr>
              <a:t> השתתפות בדיונים בבקשה לאישור.</a:t>
            </a:r>
            <a:endParaRPr lang="en-US" dirty="0">
              <a:solidFill>
                <a:schemeClr val="tx1"/>
              </a:solidFill>
            </a:endParaRPr>
          </a:p>
          <a:p>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2446314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הסתלקות מבקשה</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6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a:solidFill>
                  <a:schemeClr val="tx1"/>
                </a:solidFill>
                <a:latin typeface="Narkisim" pitchFamily="34" charset="-79"/>
                <a:cs typeface="Narkisim" pitchFamily="34" charset="-79"/>
              </a:rPr>
              <a:t>א)	מבקש, תובע מייצג או בא כוח מייצג, לא יסתלק מבקשה לאישור או מתובענה ייצוגית, אלא באישור בית המשפט, וכן לא יקבל, במישרין או בעקיפין, טובת הנאה מהנתבע או מאדם אחר בקשר להסתלקותו כאמור, אלא באישור בית המשפט; בהחלטתו אם לאשר טובת הנאה כאמור, ישקול בית המשפט את אלה:</a:t>
            </a:r>
          </a:p>
          <a:p>
            <a:pPr algn="just"/>
            <a:r>
              <a:rPr lang="he-IL" dirty="0">
                <a:solidFill>
                  <a:schemeClr val="tx1"/>
                </a:solidFill>
                <a:latin typeface="Narkisim" pitchFamily="34" charset="-79"/>
                <a:cs typeface="Narkisim" pitchFamily="34" charset="-79"/>
              </a:rPr>
              <a:t>(1)	אם הבקשה לאישור ההסתלקות הוגשה לפני שאושרה התובענה הייצוגית – האם התובענה הראתה עילת תביעה לכאורה;</a:t>
            </a:r>
          </a:p>
          <a:p>
            <a:pPr algn="just"/>
            <a:r>
              <a:rPr lang="he-IL" dirty="0">
                <a:solidFill>
                  <a:schemeClr val="tx1"/>
                </a:solidFill>
                <a:latin typeface="Narkisim" pitchFamily="34" charset="-79"/>
                <a:cs typeface="Narkisim" pitchFamily="34" charset="-79"/>
              </a:rPr>
              <a:t>(2)	התועלת שהביאה הבקשה לאישור או התובענה הייצוגית לחברי הקבוצה.</a:t>
            </a:r>
          </a:p>
          <a:p>
            <a:pPr algn="just"/>
            <a:r>
              <a:rPr lang="he-IL" dirty="0">
                <a:solidFill>
                  <a:schemeClr val="tx1"/>
                </a:solidFill>
                <a:latin typeface="Narkisim" pitchFamily="34" charset="-79"/>
                <a:cs typeface="Narkisim" pitchFamily="34" charset="-79"/>
              </a:rPr>
              <a:t>	(ב)	מבקש, תובע מייצג או בא כוח מייצג, המבקש להסתלק מבקשה לאישור או מתובענה ייצוגית, יצרף לבקשת ההסתלקות המוגשת לבית המשפט, תצהיר ובו יגלה, בגילוי נאות, את כל הפרטים המהותיים הנוגעים להסתלקות.</a:t>
            </a:r>
          </a:p>
          <a:p>
            <a:pPr algn="just"/>
            <a:r>
              <a:rPr lang="he-IL" dirty="0">
                <a:solidFill>
                  <a:schemeClr val="tx1"/>
                </a:solidFill>
                <a:latin typeface="Narkisim" pitchFamily="34" charset="-79"/>
                <a:cs typeface="Narkisim" pitchFamily="34" charset="-79"/>
              </a:rPr>
              <a:t>	(ג)	הסתלק מבקש, תובע מייצג או בא כוח מייצג מבקשה לאישור או מתובענה ייצוגית או שבית המשפט מצא שנבצר מאחד מאלה להמשיך בתפקידו בבקשה או בתובענה, </a:t>
            </a:r>
            <a:r>
              <a:rPr lang="he-IL" b="1" dirty="0">
                <a:solidFill>
                  <a:schemeClr val="tx1"/>
                </a:solidFill>
                <a:latin typeface="Narkisim" pitchFamily="34" charset="-79"/>
                <a:cs typeface="Narkisim" pitchFamily="34" charset="-79"/>
              </a:rPr>
              <a:t>לא יהיה בכך כדי להשפיע על המשך ניהול הבקשה לאישור או התובענה הייצוגית בידי מבקש אחר, תובע מייצג אחר או בא כוח מייצג אחר, לפי </a:t>
            </a:r>
            <a:r>
              <a:rPr lang="he-IL" b="1" dirty="0" err="1">
                <a:solidFill>
                  <a:schemeClr val="tx1"/>
                </a:solidFill>
                <a:latin typeface="Narkisim" pitchFamily="34" charset="-79"/>
                <a:cs typeface="Narkisim" pitchFamily="34" charset="-79"/>
              </a:rPr>
              <a:t>הענין</a:t>
            </a:r>
            <a:r>
              <a:rPr lang="he-IL" b="1" dirty="0">
                <a:solidFill>
                  <a:schemeClr val="tx1"/>
                </a:solidFill>
                <a:latin typeface="Narkisim" pitchFamily="34" charset="-79"/>
                <a:cs typeface="Narkisim" pitchFamily="34" charset="-79"/>
              </a:rPr>
              <a:t>.</a:t>
            </a:r>
          </a:p>
          <a:p>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873157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עורך הדין בתובענה ייצוגית </a:t>
            </a:r>
            <a:endParaRPr lang="he-IL" sz="4800" u="sng" dirty="0">
              <a:solidFill>
                <a:schemeClr val="tx2">
                  <a:lumMod val="75000"/>
                </a:schemeClr>
              </a:solidFill>
              <a:latin typeface="Narkisim" pitchFamily="34" charset="-79"/>
              <a:cs typeface="Narkisim" pitchFamily="34" charset="-79"/>
            </a:endParaRPr>
          </a:p>
        </p:txBody>
      </p:sp>
      <p:sp>
        <p:nvSpPr>
          <p:cNvPr id="4" name="מציין מיקום תוכן 2"/>
          <p:cNvSpPr txBox="1">
            <a:spLocks/>
          </p:cNvSpPr>
          <p:nvPr/>
        </p:nvSpPr>
        <p:spPr>
          <a:xfrm>
            <a:off x="457200" y="1600200"/>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he-IL" dirty="0" smtClean="0"/>
          </a:p>
          <a:p>
            <a:endParaRPr lang="he-IL" dirty="0" smtClean="0"/>
          </a:p>
          <a:p>
            <a:endParaRPr lang="he-IL" dirty="0" smtClean="0"/>
          </a:p>
          <a:p>
            <a:endParaRPr lang="he-IL" dirty="0" smtClean="0"/>
          </a:p>
          <a:p>
            <a:endParaRPr lang="he-IL" dirty="0" smtClean="0"/>
          </a:p>
          <a:p>
            <a:endParaRPr lang="he-IL" dirty="0" smtClean="0"/>
          </a:p>
        </p:txBody>
      </p:sp>
      <p:sp>
        <p:nvSpPr>
          <p:cNvPr id="5" name="מלבן 4"/>
          <p:cNvSpPr/>
          <p:nvPr/>
        </p:nvSpPr>
        <p:spPr>
          <a:xfrm>
            <a:off x="683568" y="1600200"/>
            <a:ext cx="7715200" cy="4462760"/>
          </a:xfrm>
          <a:prstGeom prst="rect">
            <a:avLst/>
          </a:prstGeom>
        </p:spPr>
        <p:txBody>
          <a:bodyPr wrap="square">
            <a:spAutoFit/>
          </a:bodyPr>
          <a:lstStyle/>
          <a:p>
            <a:pPr algn="just"/>
            <a:r>
              <a:rPr lang="he-IL" sz="2400" dirty="0" smtClean="0">
                <a:latin typeface="Narkisim" pitchFamily="34" charset="-79"/>
                <a:cs typeface="Narkisim" pitchFamily="34" charset="-79"/>
              </a:rPr>
              <a:t>23 (א)</a:t>
            </a:r>
            <a:r>
              <a:rPr lang="he-IL" sz="2400" dirty="0">
                <a:latin typeface="Narkisim" pitchFamily="34" charset="-79"/>
                <a:cs typeface="Narkisim" pitchFamily="34" charset="-79"/>
              </a:rPr>
              <a:t>	בית המשפט יקבע את שכר הטרחה של בא הכוח המייצג בעד הטיפול בתובענה הייצוגית, לרבות בבקשה לאישור; בא הכוח המייצג לא יקבל שכר טרחה בסכום העולה על הסכום שקבע בית המשפט כאמור</a:t>
            </a:r>
            <a:r>
              <a:rPr lang="he-IL" sz="2400" dirty="0" smtClean="0">
                <a:latin typeface="Narkisim" pitchFamily="34" charset="-79"/>
                <a:cs typeface="Narkisim" pitchFamily="34" charset="-79"/>
              </a:rPr>
              <a:t>.</a:t>
            </a:r>
          </a:p>
          <a:p>
            <a:r>
              <a:rPr lang="he-IL" sz="2800" b="1" dirty="0" smtClean="0">
                <a:latin typeface="Narkisim" pitchFamily="34" charset="-79"/>
                <a:cs typeface="Narkisim" pitchFamily="34" charset="-79"/>
              </a:rPr>
              <a:t>בית </a:t>
            </a:r>
            <a:r>
              <a:rPr lang="he-IL" sz="2800" b="1" dirty="0">
                <a:latin typeface="Narkisim" pitchFamily="34" charset="-79"/>
                <a:cs typeface="Narkisim" pitchFamily="34" charset="-79"/>
              </a:rPr>
              <a:t>המשפט</a:t>
            </a:r>
            <a:r>
              <a:rPr lang="he-IL" sz="2800" b="1" dirty="0" smtClean="0">
                <a:latin typeface="Narkisim" pitchFamily="34" charset="-79"/>
                <a:cs typeface="Narkisim" pitchFamily="34" charset="-79"/>
              </a:rPr>
              <a:t>, יתחשב </a:t>
            </a:r>
            <a:r>
              <a:rPr lang="he-IL" sz="2800" b="1" dirty="0">
                <a:latin typeface="Narkisim" pitchFamily="34" charset="-79"/>
                <a:cs typeface="Narkisim" pitchFamily="34" charset="-79"/>
              </a:rPr>
              <a:t>בין השאר, בשיקולים אלה:</a:t>
            </a:r>
            <a:endParaRPr lang="en-US" sz="2800" b="1" dirty="0">
              <a:latin typeface="Narkisim" pitchFamily="34" charset="-79"/>
              <a:cs typeface="Narkisim" pitchFamily="34" charset="-79"/>
            </a:endParaRPr>
          </a:p>
          <a:p>
            <a:r>
              <a:rPr lang="he-IL" sz="2000" dirty="0">
                <a:latin typeface="Narkisim" pitchFamily="34" charset="-79"/>
                <a:cs typeface="Narkisim" pitchFamily="34" charset="-79"/>
              </a:rPr>
              <a:t>(</a:t>
            </a:r>
            <a:r>
              <a:rPr lang="he-IL" sz="2000" dirty="0" smtClean="0">
                <a:latin typeface="Narkisim" pitchFamily="34" charset="-79"/>
                <a:cs typeface="Narkisim" pitchFamily="34" charset="-79"/>
              </a:rPr>
              <a:t>1) התועלת </a:t>
            </a:r>
            <a:r>
              <a:rPr lang="he-IL" sz="2000" dirty="0">
                <a:latin typeface="Narkisim" pitchFamily="34" charset="-79"/>
                <a:cs typeface="Narkisim" pitchFamily="34" charset="-79"/>
              </a:rPr>
              <a:t>שהביאה התובענה הייצוגית לחברי הקבוצה;</a:t>
            </a:r>
            <a:endParaRPr lang="en-US" sz="2000" dirty="0">
              <a:latin typeface="Narkisim" pitchFamily="34" charset="-79"/>
              <a:cs typeface="Narkisim" pitchFamily="34" charset="-79"/>
            </a:endParaRPr>
          </a:p>
          <a:p>
            <a:r>
              <a:rPr lang="he-IL" sz="2000" dirty="0">
                <a:latin typeface="Narkisim" pitchFamily="34" charset="-79"/>
                <a:cs typeface="Narkisim" pitchFamily="34" charset="-79"/>
              </a:rPr>
              <a:t>(</a:t>
            </a:r>
            <a:r>
              <a:rPr lang="he-IL" sz="2000" dirty="0" smtClean="0">
                <a:latin typeface="Narkisim" pitchFamily="34" charset="-79"/>
                <a:cs typeface="Narkisim" pitchFamily="34" charset="-79"/>
              </a:rPr>
              <a:t>2) מורכבות </a:t>
            </a:r>
            <a:r>
              <a:rPr lang="he-IL" sz="2000" dirty="0">
                <a:latin typeface="Narkisim" pitchFamily="34" charset="-79"/>
                <a:cs typeface="Narkisim" pitchFamily="34" charset="-79"/>
              </a:rPr>
              <a:t>ההליך, הטרחה שטרח בא הכוח המייצג והסיכון שנטל על עצמו </a:t>
            </a:r>
            <a:r>
              <a:rPr lang="he-IL" sz="2000" dirty="0" smtClean="0">
                <a:latin typeface="Narkisim" pitchFamily="34" charset="-79"/>
                <a:cs typeface="Narkisim" pitchFamily="34" charset="-79"/>
              </a:rPr>
              <a:t> </a:t>
            </a:r>
            <a:r>
              <a:rPr lang="en-US" sz="2000" dirty="0" smtClean="0">
                <a:latin typeface="Narkisim" pitchFamily="34" charset="-79"/>
                <a:cs typeface="Narkisim" pitchFamily="34" charset="-79"/>
              </a:rPr>
              <a:t>         </a:t>
            </a:r>
            <a:r>
              <a:rPr lang="he-IL" sz="2000" dirty="0" smtClean="0">
                <a:latin typeface="Narkisim" pitchFamily="34" charset="-79"/>
                <a:cs typeface="Narkisim" pitchFamily="34" charset="-79"/>
              </a:rPr>
              <a:t>בהגשת </a:t>
            </a:r>
            <a:r>
              <a:rPr lang="he-IL" sz="2000" dirty="0">
                <a:latin typeface="Narkisim" pitchFamily="34" charset="-79"/>
                <a:cs typeface="Narkisim" pitchFamily="34" charset="-79"/>
              </a:rPr>
              <a:t>התובענה הייצוגית ובניהולה, וכן ההוצאות שהוציא לשם כך;</a:t>
            </a:r>
            <a:endParaRPr lang="en-US" sz="2000" dirty="0">
              <a:latin typeface="Narkisim" pitchFamily="34" charset="-79"/>
              <a:cs typeface="Narkisim" pitchFamily="34" charset="-79"/>
            </a:endParaRPr>
          </a:p>
          <a:p>
            <a:r>
              <a:rPr lang="he-IL" sz="2000" dirty="0">
                <a:latin typeface="Narkisim" pitchFamily="34" charset="-79"/>
                <a:cs typeface="Narkisim" pitchFamily="34" charset="-79"/>
              </a:rPr>
              <a:t>(3</a:t>
            </a:r>
            <a:r>
              <a:rPr lang="he-IL" sz="2000" dirty="0" smtClean="0">
                <a:latin typeface="Narkisim" pitchFamily="34" charset="-79"/>
                <a:cs typeface="Narkisim" pitchFamily="34" charset="-79"/>
              </a:rPr>
              <a:t>) מידת </a:t>
            </a:r>
            <a:r>
              <a:rPr lang="he-IL" sz="2000" dirty="0">
                <a:latin typeface="Narkisim" pitchFamily="34" charset="-79"/>
                <a:cs typeface="Narkisim" pitchFamily="34" charset="-79"/>
              </a:rPr>
              <a:t>החשיבות הציבורית של התובענה הייצוגית;</a:t>
            </a:r>
            <a:endParaRPr lang="en-US" sz="2000" dirty="0">
              <a:latin typeface="Narkisim" pitchFamily="34" charset="-79"/>
              <a:cs typeface="Narkisim" pitchFamily="34" charset="-79"/>
            </a:endParaRPr>
          </a:p>
          <a:p>
            <a:r>
              <a:rPr lang="he-IL" sz="2000" dirty="0">
                <a:latin typeface="Narkisim" pitchFamily="34" charset="-79"/>
                <a:cs typeface="Narkisim" pitchFamily="34" charset="-79"/>
              </a:rPr>
              <a:t>(</a:t>
            </a:r>
            <a:r>
              <a:rPr lang="he-IL" sz="2000" dirty="0" smtClean="0">
                <a:latin typeface="Narkisim" pitchFamily="34" charset="-79"/>
                <a:cs typeface="Narkisim" pitchFamily="34" charset="-79"/>
              </a:rPr>
              <a:t>4) האופן </a:t>
            </a:r>
            <a:r>
              <a:rPr lang="he-IL" sz="2000" dirty="0">
                <a:latin typeface="Narkisim" pitchFamily="34" charset="-79"/>
                <a:cs typeface="Narkisim" pitchFamily="34" charset="-79"/>
              </a:rPr>
              <a:t>שבו ניהל בא הכוח המייצג את ההליך;</a:t>
            </a:r>
            <a:endParaRPr lang="en-US" sz="2000" dirty="0">
              <a:latin typeface="Narkisim" pitchFamily="34" charset="-79"/>
              <a:cs typeface="Narkisim" pitchFamily="34" charset="-79"/>
            </a:endParaRPr>
          </a:p>
          <a:p>
            <a:r>
              <a:rPr lang="he-IL" sz="2000" dirty="0">
                <a:latin typeface="Narkisim" pitchFamily="34" charset="-79"/>
                <a:cs typeface="Narkisim" pitchFamily="34" charset="-79"/>
              </a:rPr>
              <a:t>(</a:t>
            </a:r>
            <a:r>
              <a:rPr lang="he-IL" sz="2000" dirty="0" smtClean="0">
                <a:latin typeface="Narkisim" pitchFamily="34" charset="-79"/>
                <a:cs typeface="Narkisim" pitchFamily="34" charset="-79"/>
              </a:rPr>
              <a:t>5)הפער בין </a:t>
            </a:r>
            <a:r>
              <a:rPr lang="he-IL" sz="2000" dirty="0" err="1">
                <a:latin typeface="Narkisim" pitchFamily="34" charset="-79"/>
                <a:cs typeface="Narkisim" pitchFamily="34" charset="-79"/>
              </a:rPr>
              <a:t>הסעדים</a:t>
            </a:r>
            <a:r>
              <a:rPr lang="he-IL" sz="2000" dirty="0">
                <a:latin typeface="Narkisim" pitchFamily="34" charset="-79"/>
                <a:cs typeface="Narkisim" pitchFamily="34" charset="-79"/>
              </a:rPr>
              <a:t> הנתבעים בבקשה לאישור לבין </a:t>
            </a:r>
            <a:r>
              <a:rPr lang="he-IL" sz="2000" dirty="0" err="1">
                <a:latin typeface="Narkisim" pitchFamily="34" charset="-79"/>
                <a:cs typeface="Narkisim" pitchFamily="34" charset="-79"/>
              </a:rPr>
              <a:t>הסעדים</a:t>
            </a:r>
            <a:r>
              <a:rPr lang="he-IL" sz="2000" dirty="0">
                <a:latin typeface="Narkisim" pitchFamily="34" charset="-79"/>
                <a:cs typeface="Narkisim" pitchFamily="34" charset="-79"/>
              </a:rPr>
              <a:t> שפסק </a:t>
            </a:r>
            <a:r>
              <a:rPr lang="he-IL" sz="2000" dirty="0" smtClean="0">
                <a:latin typeface="Narkisim" pitchFamily="34" charset="-79"/>
                <a:cs typeface="Narkisim" pitchFamily="34" charset="-79"/>
              </a:rPr>
              <a:t>ביהמ"ש </a:t>
            </a:r>
            <a:endParaRPr lang="en-US" sz="2000" dirty="0">
              <a:latin typeface="Narkisim" pitchFamily="34" charset="-79"/>
              <a:cs typeface="Narkisim" pitchFamily="34" charset="-79"/>
            </a:endParaRPr>
          </a:p>
          <a:p>
            <a:endParaRPr lang="he-IL" sz="2000" dirty="0">
              <a:latin typeface="Narkisim" pitchFamily="34" charset="-79"/>
              <a:cs typeface="Narkisim" pitchFamily="34" charset="-79"/>
            </a:endParaRPr>
          </a:p>
          <a:p>
            <a:r>
              <a:rPr lang="he-IL" sz="2000" b="1" dirty="0" smtClean="0">
                <a:latin typeface="Narkisim" pitchFamily="34" charset="-79"/>
                <a:cs typeface="Narkisim" pitchFamily="34" charset="-79"/>
              </a:rPr>
              <a:t>(ג)</a:t>
            </a:r>
            <a:r>
              <a:rPr lang="en-US" sz="2000" b="1" dirty="0" smtClean="0">
                <a:latin typeface="Narkisim" pitchFamily="34" charset="-79"/>
                <a:cs typeface="Narkisim" pitchFamily="34" charset="-79"/>
              </a:rPr>
              <a:t> </a:t>
            </a:r>
            <a:r>
              <a:rPr lang="he-IL" sz="2000" b="1" dirty="0" smtClean="0">
                <a:latin typeface="Narkisim" pitchFamily="34" charset="-79"/>
                <a:cs typeface="Narkisim" pitchFamily="34" charset="-79"/>
              </a:rPr>
              <a:t>בימ"ש </a:t>
            </a:r>
            <a:r>
              <a:rPr lang="he-IL" sz="2000" b="1" dirty="0">
                <a:latin typeface="Narkisim" pitchFamily="34" charset="-79"/>
                <a:cs typeface="Narkisim" pitchFamily="34" charset="-79"/>
              </a:rPr>
              <a:t>רשאי לקבוע </a:t>
            </a:r>
            <a:r>
              <a:rPr lang="he-IL" sz="2000" b="1" dirty="0" smtClean="0">
                <a:latin typeface="Narkisim" pitchFamily="34" charset="-79"/>
                <a:cs typeface="Narkisim" pitchFamily="34" charset="-79"/>
              </a:rPr>
              <a:t>לב"כ מייצג שכ"ט חלקי </a:t>
            </a:r>
            <a:r>
              <a:rPr lang="he-IL" sz="2000" b="1" dirty="0">
                <a:latin typeface="Narkisim" pitchFamily="34" charset="-79"/>
                <a:cs typeface="Narkisim" pitchFamily="34" charset="-79"/>
              </a:rPr>
              <a:t>על חשבון שכר הטרחה </a:t>
            </a:r>
            <a:r>
              <a:rPr lang="he-IL" sz="2000" b="1" dirty="0" smtClean="0">
                <a:latin typeface="Narkisim" pitchFamily="34" charset="-79"/>
                <a:cs typeface="Narkisim" pitchFamily="34" charset="-79"/>
              </a:rPr>
              <a:t>הכולל.</a:t>
            </a:r>
            <a:endParaRPr lang="en-US" sz="2000" b="1" dirty="0">
              <a:latin typeface="Narkisim" pitchFamily="34" charset="-79"/>
              <a:cs typeface="Narkisim" pitchFamily="34" charset="-79"/>
            </a:endParaRPr>
          </a:p>
        </p:txBody>
      </p:sp>
    </p:spTree>
    <p:extLst>
      <p:ext uri="{BB962C8B-B14F-4D97-AF65-F5344CB8AC3E}">
        <p14:creationId xmlns:p14="http://schemas.microsoft.com/office/powerpoint/2010/main" val="2766087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חובות בא כוח מייצג ס' 17</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67941"/>
            <a:ext cx="8229600" cy="5073427"/>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במילוי תפקידיו, יפעל בא כוח מייצג בנאמנות ובמסירות לטובת הקבוצה שבשמה הוגשה הבקשה לאישור או הקבוצה שבשמה מנוהלת התובענה הייצוגית, לפי </a:t>
            </a:r>
            <a:r>
              <a:rPr lang="he-IL" dirty="0" err="1" smtClean="0">
                <a:solidFill>
                  <a:schemeClr val="tx1"/>
                </a:solidFill>
                <a:latin typeface="Narkisim" pitchFamily="34" charset="-79"/>
                <a:cs typeface="Narkisim" pitchFamily="34" charset="-79"/>
              </a:rPr>
              <a:t>הענין</a:t>
            </a:r>
            <a:r>
              <a:rPr lang="he-IL" dirty="0" smtClean="0">
                <a:solidFill>
                  <a:schemeClr val="tx1"/>
                </a:solidFill>
                <a:latin typeface="Narkisim" pitchFamily="34" charset="-79"/>
                <a:cs typeface="Narkisim" pitchFamily="34" charset="-79"/>
              </a:rPr>
              <a:t>, כאילו </a:t>
            </a:r>
            <a:r>
              <a:rPr lang="he-IL" dirty="0" err="1" smtClean="0">
                <a:solidFill>
                  <a:schemeClr val="tx1"/>
                </a:solidFill>
                <a:latin typeface="Narkisim" pitchFamily="34" charset="-79"/>
                <a:cs typeface="Narkisim" pitchFamily="34" charset="-79"/>
              </a:rPr>
              <a:t>היתה</a:t>
            </a:r>
            <a:r>
              <a:rPr lang="he-IL" dirty="0" smtClean="0">
                <a:solidFill>
                  <a:schemeClr val="tx1"/>
                </a:solidFill>
                <a:latin typeface="Narkisim" pitchFamily="34" charset="-79"/>
                <a:cs typeface="Narkisim" pitchFamily="34" charset="-79"/>
              </a:rPr>
              <a:t> </a:t>
            </a:r>
            <a:r>
              <a:rPr lang="he-IL" dirty="0" err="1" smtClean="0">
                <a:solidFill>
                  <a:schemeClr val="tx1"/>
                </a:solidFill>
                <a:latin typeface="Narkisim" pitchFamily="34" charset="-79"/>
                <a:cs typeface="Narkisim" pitchFamily="34" charset="-79"/>
              </a:rPr>
              <a:t>שולחתו</a:t>
            </a:r>
            <a:r>
              <a:rPr lang="he-IL" dirty="0" smtClean="0">
                <a:solidFill>
                  <a:schemeClr val="tx1"/>
                </a:solidFill>
                <a:latin typeface="Narkisim" pitchFamily="34" charset="-79"/>
                <a:cs typeface="Narkisim" pitchFamily="34" charset="-79"/>
              </a:rPr>
              <a:t>, בשינויים המחויבים מכך שההליך הוא הליך ייצוגי.</a:t>
            </a:r>
            <a:r>
              <a:rPr lang="en-US" dirty="0" smtClean="0">
                <a:solidFill>
                  <a:schemeClr val="tx1"/>
                </a:solidFill>
                <a:latin typeface="Narkisim" pitchFamily="34" charset="-79"/>
                <a:cs typeface="Narkisim" pitchFamily="34" charset="-79"/>
              </a:rPr>
              <a:t> </a:t>
            </a:r>
            <a:endParaRPr lang="he-IL" dirty="0" smtClean="0">
              <a:solidFill>
                <a:schemeClr val="tx1"/>
              </a:solidFill>
              <a:latin typeface="Narkisim" pitchFamily="34" charset="-79"/>
              <a:cs typeface="Narkisim" pitchFamily="34" charset="-79"/>
            </a:endParaRPr>
          </a:p>
          <a:p>
            <a:pPr algn="just"/>
            <a:endParaRPr lang="he-IL" dirty="0">
              <a:latin typeface="Narkisim" pitchFamily="34" charset="-79"/>
              <a:cs typeface="Narkisim" pitchFamily="34" charset="-79"/>
            </a:endParaRPr>
          </a:p>
        </p:txBody>
      </p:sp>
    </p:spTree>
    <p:extLst>
      <p:ext uri="{BB962C8B-B14F-4D97-AF65-F5344CB8AC3E}">
        <p14:creationId xmlns:p14="http://schemas.microsoft.com/office/powerpoint/2010/main" val="1364119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הסדר פשרה</a:t>
            </a:r>
            <a:endParaRPr lang="he-IL" sz="4800" u="sng" dirty="0">
              <a:solidFill>
                <a:schemeClr val="tx2">
                  <a:lumMod val="75000"/>
                </a:schemeClr>
              </a:solidFill>
              <a:latin typeface="Narkisim" pitchFamily="34" charset="-79"/>
              <a:cs typeface="Narkisim" pitchFamily="34" charset="-79"/>
            </a:endParaRPr>
          </a:p>
        </p:txBody>
      </p:sp>
      <p:graphicFrame>
        <p:nvGraphicFramePr>
          <p:cNvPr id="6" name="מציין מיקום תוכן 3"/>
          <p:cNvGraphicFramePr>
            <a:graphicFrameLocks/>
          </p:cNvGraphicFramePr>
          <p:nvPr>
            <p:extLst>
              <p:ext uri="{D42A27DB-BD31-4B8C-83A1-F6EECF244321}">
                <p14:modId xmlns:p14="http://schemas.microsoft.com/office/powerpoint/2010/main" val="22477217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1"/>
          <p:cNvSpPr txBox="1">
            <a:spLocks/>
          </p:cNvSpPr>
          <p:nvPr/>
        </p:nvSpPr>
        <p:spPr>
          <a:xfrm>
            <a:off x="6516216" y="6230466"/>
            <a:ext cx="1656184" cy="285750"/>
          </a:xfrm>
          <a:prstGeom prst="rect">
            <a:avLst/>
          </a:prstGeom>
        </p:spPr>
        <p:txBody>
          <a:bodyPr vert="horz" lIns="91440" tIns="45720" rIns="91440" bIns="45720" rtlCol="1" anchor="ctr">
            <a:normAutofit fontScale="6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dirty="0" smtClean="0">
                <a:latin typeface="Narkisim" pitchFamily="34" charset="-79"/>
                <a:cs typeface="Narkisim" pitchFamily="34" charset="-79"/>
              </a:rPr>
              <a:t>* באישור השר</a:t>
            </a:r>
            <a:endParaRPr lang="he-IL" sz="2400" dirty="0">
              <a:latin typeface="Narkisim" pitchFamily="34" charset="-79"/>
              <a:cs typeface="Narkisim" pitchFamily="34" charset="-79"/>
            </a:endParaRPr>
          </a:p>
        </p:txBody>
      </p:sp>
    </p:spTree>
    <p:extLst>
      <p:ext uri="{BB962C8B-B14F-4D97-AF65-F5344CB8AC3E}">
        <p14:creationId xmlns:p14="http://schemas.microsoft.com/office/powerpoint/2010/main" val="1375012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6000" u="sng" dirty="0" smtClean="0">
                <a:solidFill>
                  <a:schemeClr val="tx2">
                    <a:lumMod val="75000"/>
                  </a:schemeClr>
                </a:solidFill>
                <a:latin typeface="Narkisim" pitchFamily="34" charset="-79"/>
                <a:cs typeface="Narkisim" pitchFamily="34" charset="-79"/>
              </a:rPr>
              <a:t>המטרה</a:t>
            </a:r>
            <a:endParaRPr lang="he-IL" sz="60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38311" y="1844824"/>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he-IL" sz="4000" dirty="0" smtClean="0">
                <a:solidFill>
                  <a:schemeClr val="tx1"/>
                </a:solidFill>
                <a:latin typeface="Narkisim" pitchFamily="34" charset="-79"/>
                <a:cs typeface="Narkisim" pitchFamily="34" charset="-79"/>
              </a:rPr>
              <a:t>1. נגישות למשפט </a:t>
            </a:r>
          </a:p>
          <a:p>
            <a:pPr algn="r"/>
            <a:r>
              <a:rPr lang="he-IL" sz="4000" dirty="0" smtClean="0">
                <a:solidFill>
                  <a:schemeClr val="tx1"/>
                </a:solidFill>
                <a:latin typeface="Narkisim" pitchFamily="34" charset="-79"/>
                <a:cs typeface="Narkisim" pitchFamily="34" charset="-79"/>
              </a:rPr>
              <a:t>2. אכיפה אזרחית </a:t>
            </a:r>
          </a:p>
          <a:p>
            <a:pPr algn="r"/>
            <a:r>
              <a:rPr lang="he-IL" sz="4000" dirty="0" smtClean="0">
                <a:solidFill>
                  <a:schemeClr val="tx1"/>
                </a:solidFill>
                <a:latin typeface="Narkisim" pitchFamily="34" charset="-79"/>
                <a:cs typeface="Narkisim" pitchFamily="34" charset="-79"/>
              </a:rPr>
              <a:t>3. סעד במקרים של הפרות "סמויות"</a:t>
            </a:r>
          </a:p>
          <a:p>
            <a:pPr algn="r"/>
            <a:r>
              <a:rPr lang="he-IL" sz="4000" dirty="0" smtClean="0">
                <a:solidFill>
                  <a:schemeClr val="tx1"/>
                </a:solidFill>
                <a:latin typeface="Narkisim" pitchFamily="34" charset="-79"/>
                <a:cs typeface="Narkisim" pitchFamily="34" charset="-79"/>
              </a:rPr>
              <a:t>4. יעילות שיפוטית</a:t>
            </a:r>
          </a:p>
          <a:p>
            <a:pPr algn="r"/>
            <a:endParaRPr lang="he-IL" sz="4000" dirty="0" smtClean="0">
              <a:latin typeface="Narkisim" pitchFamily="34" charset="-79"/>
              <a:cs typeface="Narkisim" pitchFamily="34" charset="-79"/>
            </a:endParaRPr>
          </a:p>
          <a:p>
            <a:endParaRPr lang="he-IL" dirty="0" smtClean="0">
              <a:latin typeface="Narkisim" pitchFamily="34" charset="-79"/>
              <a:cs typeface="Narkisim" pitchFamily="34" charset="-79"/>
            </a:endParaRPr>
          </a:p>
          <a:p>
            <a:endParaRPr lang="he-IL"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הסדר פשרה</a:t>
            </a:r>
            <a:endParaRPr lang="he-IL" sz="4800" u="sng" dirty="0">
              <a:solidFill>
                <a:schemeClr val="tx2">
                  <a:lumMod val="75000"/>
                </a:schemeClr>
              </a:solidFill>
              <a:latin typeface="Narkisim" pitchFamily="34" charset="-79"/>
              <a:cs typeface="Narkisim" pitchFamily="34" charset="-79"/>
            </a:endParaRPr>
          </a:p>
        </p:txBody>
      </p:sp>
      <p:graphicFrame>
        <p:nvGraphicFramePr>
          <p:cNvPr id="3" name="מציין מיקום תוכן 3"/>
          <p:cNvGraphicFramePr>
            <a:graphicFrameLocks/>
          </p:cNvGraphicFramePr>
          <p:nvPr>
            <p:extLst>
              <p:ext uri="{D42A27DB-BD31-4B8C-83A1-F6EECF244321}">
                <p14:modId xmlns:p14="http://schemas.microsoft.com/office/powerpoint/2010/main" val="3608254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1"/>
          <p:cNvSpPr txBox="1">
            <a:spLocks/>
          </p:cNvSpPr>
          <p:nvPr/>
        </p:nvSpPr>
        <p:spPr>
          <a:xfrm>
            <a:off x="6516216" y="6230466"/>
            <a:ext cx="1656184" cy="285750"/>
          </a:xfrm>
          <a:prstGeom prst="rect">
            <a:avLst/>
          </a:prstGeom>
        </p:spPr>
        <p:txBody>
          <a:bodyPr vert="horz" lIns="91440" tIns="45720" rIns="91440" bIns="45720" rtlCol="1" anchor="ctr">
            <a:normAutofit fontScale="6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dirty="0" smtClean="0">
                <a:latin typeface="Narkisim" pitchFamily="34" charset="-79"/>
                <a:cs typeface="Narkisim" pitchFamily="34" charset="-79"/>
              </a:rPr>
              <a:t>* פס"ד סבו</a:t>
            </a:r>
            <a:endParaRPr lang="he-IL" sz="2400" dirty="0">
              <a:latin typeface="Narkisim" pitchFamily="34" charset="-79"/>
              <a:cs typeface="Narkisim" pitchFamily="34" charset="-79"/>
            </a:endParaRPr>
          </a:p>
        </p:txBody>
      </p:sp>
    </p:spTree>
    <p:extLst>
      <p:ext uri="{BB962C8B-B14F-4D97-AF65-F5344CB8AC3E}">
        <p14:creationId xmlns:p14="http://schemas.microsoft.com/office/powerpoint/2010/main" val="1381765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Narkisim" pitchFamily="34" charset="-79"/>
                <a:cs typeface="Narkisim" pitchFamily="34" charset="-79"/>
              </a:rPr>
              <a:t>חלוקת הפיצויים – הממונה ועוד</a:t>
            </a:r>
            <a:endParaRPr lang="he-IL" dirty="0">
              <a:latin typeface="Narkisim" pitchFamily="34" charset="-79"/>
              <a:cs typeface="Narkisim" pitchFamily="34" charset="-79"/>
            </a:endParaRPr>
          </a:p>
        </p:txBody>
      </p:sp>
      <p:sp>
        <p:nvSpPr>
          <p:cNvPr id="3" name="מציין מיקום תוכן 2"/>
          <p:cNvSpPr>
            <a:spLocks noGrp="1"/>
          </p:cNvSpPr>
          <p:nvPr>
            <p:ph idx="1"/>
          </p:nvPr>
        </p:nvSpPr>
        <p:spPr/>
        <p:txBody>
          <a:bodyPr>
            <a:normAutofit fontScale="62500" lnSpcReduction="20000"/>
          </a:bodyPr>
          <a:lstStyle/>
          <a:p>
            <a:pPr algn="just"/>
            <a:r>
              <a:rPr lang="he-IL" dirty="0"/>
              <a:t>	(ב)	הורה בית המשפט על כך שכל חבר קבוצה יוכיח את זכאותו לפיצוי כספי או לסעד אחר, רשאי הוא </a:t>
            </a:r>
            <a:r>
              <a:rPr lang="he-IL" dirty="0" err="1"/>
              <a:t>ליתן</a:t>
            </a:r>
            <a:r>
              <a:rPr lang="he-IL" dirty="0"/>
              <a:t> הוראות בדבר –</a:t>
            </a:r>
            <a:endParaRPr lang="en-US" dirty="0"/>
          </a:p>
          <a:p>
            <a:pPr algn="just"/>
            <a:r>
              <a:rPr lang="he-IL" dirty="0"/>
              <a:t>(1)	הדרך והמועד להוכחת הזכאות לסעד על ידי חברי הקבוצה ודרך חלוקתו, ורשאי הוא למנות לשם כך אדם בעל כישורים מתאימים (בסעיף זה – ממונה); החליט בית המשפט על מינוי ממונה, רשאי כל אדם הרואה את עצמו נפגע ממעשה או מהחלטה של הממונה, לפנות לבית המשפט אשר הורה על המינוי, ובית המשפט רשאי לאשר, לבטל, או לשנות את המעשה או ההחלטה, </a:t>
            </a:r>
            <a:r>
              <a:rPr lang="he-IL" dirty="0" err="1"/>
              <a:t>וליתן</a:t>
            </a:r>
            <a:r>
              <a:rPr lang="he-IL" dirty="0"/>
              <a:t> כל צו </a:t>
            </a:r>
            <a:r>
              <a:rPr lang="he-IL" dirty="0" err="1"/>
              <a:t>בענין</a:t>
            </a:r>
            <a:r>
              <a:rPr lang="he-IL" dirty="0"/>
              <a:t>, </a:t>
            </a:r>
            <a:r>
              <a:rPr lang="he-IL" dirty="0" err="1"/>
              <a:t>הכל</a:t>
            </a:r>
            <a:r>
              <a:rPr lang="he-IL" dirty="0"/>
              <a:t> כפי שימצא לנכון; שכרו והוצאותיו של הממונה, וכן אופן תשלומם, ייקבעו בידי השר;</a:t>
            </a:r>
            <a:endParaRPr lang="en-US" dirty="0"/>
          </a:p>
          <a:p>
            <a:pPr algn="just"/>
            <a:r>
              <a:rPr lang="he-IL" dirty="0"/>
              <a:t>(2)	תשלום הוצאות, לחבר קבוצה, בסכום שיקבע בית המשפט או הממונה, בעד הטרחה הכרוכה בהוכחת הזכאות לפיצוי או לסעד כאמור.</a:t>
            </a:r>
            <a:endParaRPr lang="en-US" dirty="0"/>
          </a:p>
          <a:p>
            <a:pPr algn="just"/>
            <a:r>
              <a:rPr lang="he-IL" dirty="0"/>
              <a:t>	(ג)	מצא בית המשפט כי פיצוי כספי לחברי הקבוצה, כולם או חלקם, אינו מעשי בנסיבות </a:t>
            </a:r>
            <a:r>
              <a:rPr lang="he-IL" dirty="0" err="1"/>
              <a:t>הענין</a:t>
            </a:r>
            <a:r>
              <a:rPr lang="he-IL" dirty="0"/>
              <a:t>, בין משום שלא ניתן לזהותם ולבצע את התשלום בעלות סבירה ובין מסיבה אחרת, רשאי הוא להורות על מתן כל סעד אחר לטובת הקבוצה, כולה או חלקה, או לטובת הציבור, כפי שימצא לנכון בנסיבות </a:t>
            </a:r>
            <a:r>
              <a:rPr lang="he-IL" dirty="0" err="1"/>
              <a:t>הענין</a:t>
            </a:r>
            <a:r>
              <a:rPr lang="he-IL" dirty="0"/>
              <a:t>.</a:t>
            </a:r>
            <a:endParaRPr lang="en-US" dirty="0"/>
          </a:p>
          <a:p>
            <a:endParaRPr lang="he-IL" dirty="0"/>
          </a:p>
        </p:txBody>
      </p:sp>
    </p:spTree>
    <p:extLst>
      <p:ext uri="{BB962C8B-B14F-4D97-AF65-F5344CB8AC3E}">
        <p14:creationId xmlns:p14="http://schemas.microsoft.com/office/powerpoint/2010/main" val="4221613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המשך פיצויים ופיצויים לדוגמא</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850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a:p>
            <a:pPr algn="just"/>
            <a:r>
              <a:rPr lang="he-IL" dirty="0" smtClean="0">
                <a:solidFill>
                  <a:schemeClr val="tx1"/>
                </a:solidFill>
              </a:rPr>
              <a:t>ס' 13 לתקנות:</a:t>
            </a:r>
            <a:r>
              <a:rPr lang="he-IL" dirty="0">
                <a:solidFill>
                  <a:schemeClr val="tx1"/>
                </a:solidFill>
              </a:rPr>
              <a:t> </a:t>
            </a:r>
            <a:r>
              <a:rPr lang="he-IL" dirty="0" smtClean="0">
                <a:solidFill>
                  <a:schemeClr val="tx1"/>
                </a:solidFill>
              </a:rPr>
              <a:t>בקביעת </a:t>
            </a:r>
            <a:r>
              <a:rPr lang="he-IL" dirty="0">
                <a:solidFill>
                  <a:schemeClr val="tx1"/>
                </a:solidFill>
              </a:rPr>
              <a:t>דרך ההוכחה לפי סעיף 20(ב)(1) לחוק יתחשב בית המשפט בסעד הצפוי לחבר הקבוצה למול העלות הצפויה של דרך ההוכחה.</a:t>
            </a:r>
            <a:r>
              <a:rPr lang="en-US" dirty="0">
                <a:solidFill>
                  <a:schemeClr val="tx1"/>
                </a:solidFill>
              </a:rPr>
              <a:t> </a:t>
            </a:r>
            <a:endParaRPr lang="en-US" dirty="0" smtClean="0">
              <a:solidFill>
                <a:schemeClr val="tx1"/>
              </a:solidFill>
              <a:latin typeface="Narkisim" pitchFamily="34" charset="-79"/>
              <a:cs typeface="Narkisim" pitchFamily="34" charset="-79"/>
            </a:endParaRPr>
          </a:p>
          <a:p>
            <a:pPr algn="just"/>
            <a:endParaRPr lang="he-IL"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סעיף 20 (ה)	</a:t>
            </a:r>
            <a:endParaRPr lang="he-IL" dirty="0">
              <a:solidFill>
                <a:schemeClr val="tx1"/>
              </a:solidFill>
              <a:latin typeface="Narkisim" pitchFamily="34" charset="-79"/>
              <a:cs typeface="Narkisim" pitchFamily="34" charset="-79"/>
            </a:endParaRP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בית המשפט לא יפסוק בתובענה ייצוגית פיצויים לדוגמה, וכן לא יפסוק פיצויים בלא הוכחת נזק, </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למעט בתביעה כמפורט בפרט 9 בתוספת </a:t>
            </a:r>
            <a:r>
              <a:rPr lang="he-IL" dirty="0" err="1" smtClean="0">
                <a:solidFill>
                  <a:schemeClr val="tx1"/>
                </a:solidFill>
                <a:latin typeface="Narkisim" pitchFamily="34" charset="-79"/>
                <a:cs typeface="Narkisim" pitchFamily="34" charset="-79"/>
              </a:rPr>
              <a:t>השניה</a:t>
            </a:r>
            <a:r>
              <a:rPr lang="he-IL" dirty="0" smtClean="0">
                <a:solidFill>
                  <a:schemeClr val="tx1"/>
                </a:solidFill>
                <a:latin typeface="Narkisim" pitchFamily="34" charset="-79"/>
                <a:cs typeface="Narkisim" pitchFamily="34" charset="-79"/>
              </a:rPr>
              <a:t>, </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ואולם אין באמור כדי למנוע פסיקת פיצויים בשל נזק שאינו נזק ממון.</a:t>
            </a:r>
            <a:r>
              <a:rPr lang="en-US" dirty="0" smtClean="0">
                <a:solidFill>
                  <a:schemeClr val="tx1"/>
                </a:solidFill>
                <a:latin typeface="Narkisim" pitchFamily="34" charset="-79"/>
                <a:cs typeface="Narkisim" pitchFamily="34" charset="-79"/>
              </a:rPr>
              <a:t> </a:t>
            </a: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3883357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850106"/>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פרסומים</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196752"/>
            <a:ext cx="8229600" cy="4929411"/>
          </a:xfrm>
          <a:prstGeom prst="rect">
            <a:avLst/>
          </a:prstGeom>
        </p:spPr>
        <p:txBody>
          <a:bodyPr vert="horz" lIns="91440" tIns="45720" rIns="91440" bIns="45720" rtlCol="1">
            <a:normAutofit fontScale="550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(1) החלטת בית המשפט לאשר תובענה ייצוגית, לפי הוראות סעיף 8; בפרסום לפי פסקה זו יפורטו הפרטים המנויים בסעיף 14(א);</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(2) החלטת בית המשפט לאשר את הסתלקותם של כל התובעים המייצגים או של כל באי הכוח המייצגים מתובענה ייצוגית או קביעת בית המשפט בדבר </a:t>
            </a:r>
            <a:r>
              <a:rPr lang="he-IL" dirty="0" err="1" smtClean="0">
                <a:solidFill>
                  <a:schemeClr val="tx1"/>
                </a:solidFill>
                <a:latin typeface="Narkisim" pitchFamily="34" charset="-79"/>
                <a:cs typeface="Narkisim" pitchFamily="34" charset="-79"/>
              </a:rPr>
              <a:t>נבצרותם</a:t>
            </a:r>
            <a:r>
              <a:rPr lang="he-IL" dirty="0" smtClean="0">
                <a:solidFill>
                  <a:schemeClr val="tx1"/>
                </a:solidFill>
                <a:latin typeface="Narkisim" pitchFamily="34" charset="-79"/>
                <a:cs typeface="Narkisim" pitchFamily="34" charset="-79"/>
              </a:rPr>
              <a:t> של התובעים ובאי הכוח כאמור להמשיך בתפקידם, מינוי תובע מייצג או בא כוח מייצג או החלטה על מחיקת תובענה ייצוגית.</a:t>
            </a:r>
          </a:p>
          <a:p>
            <a:pPr algn="just"/>
            <a:r>
              <a:rPr lang="he-IL" dirty="0" smtClean="0">
                <a:solidFill>
                  <a:schemeClr val="tx1"/>
                </a:solidFill>
                <a:latin typeface="Narkisim" pitchFamily="34" charset="-79"/>
                <a:cs typeface="Narkisim" pitchFamily="34" charset="-79"/>
              </a:rPr>
              <a:t>(3) הגשת בקשה לאישור הסדר פשרה,</a:t>
            </a:r>
          </a:p>
          <a:p>
            <a:pPr algn="just"/>
            <a:r>
              <a:rPr lang="he-IL" dirty="0" smtClean="0">
                <a:solidFill>
                  <a:schemeClr val="tx1"/>
                </a:solidFill>
                <a:latin typeface="Narkisim" pitchFamily="34" charset="-79"/>
                <a:cs typeface="Narkisim" pitchFamily="34" charset="-79"/>
              </a:rPr>
              <a:t>(4) החלטת בית המשפט לאשר הסדר פשרה;</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(5) פסק דינו של בית המשפט בתובענה ייצוגית, </a:t>
            </a:r>
          </a:p>
          <a:p>
            <a:pPr algn="just"/>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(ג) השר רשאי לקבוע חובת מסירת הודעה המפורסמת לחברי הקבוצה לפי סעיף זה, דרך כלל או לסוגים של בקשות לאישור או של תובענות ייצוגיות, לגוף או לבעל תפקיד, </a:t>
            </a:r>
            <a:r>
              <a:rPr lang="he-IL" dirty="0" err="1" smtClean="0">
                <a:solidFill>
                  <a:schemeClr val="tx1"/>
                </a:solidFill>
                <a:latin typeface="Narkisim" pitchFamily="34" charset="-79"/>
                <a:cs typeface="Narkisim" pitchFamily="34" charset="-79"/>
              </a:rPr>
              <a:t>הכל</a:t>
            </a:r>
            <a:r>
              <a:rPr lang="he-IL" dirty="0" smtClean="0">
                <a:solidFill>
                  <a:schemeClr val="tx1"/>
                </a:solidFill>
                <a:latin typeface="Narkisim" pitchFamily="34" charset="-79"/>
                <a:cs typeface="Narkisim" pitchFamily="34" charset="-79"/>
              </a:rPr>
              <a:t> כפי שיקבע; ביהמ"ש רשאי להורות על מסירת הודעה המפורסמת לחברי הקבוצה לפי סעיף זה.</a:t>
            </a:r>
          </a:p>
          <a:p>
            <a:pPr algn="just"/>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(ד) נוסח ההודעות כאמור בסעיפים קטנים (א) ו-(ב), צורתן ואופן הצגתן יובאו לאישור בית המשפט בטרם פרסומן; הודעה </a:t>
            </a:r>
            <a:r>
              <a:rPr lang="he-IL" dirty="0" err="1" smtClean="0">
                <a:solidFill>
                  <a:schemeClr val="tx1"/>
                </a:solidFill>
                <a:latin typeface="Narkisim" pitchFamily="34" charset="-79"/>
                <a:cs typeface="Narkisim" pitchFamily="34" charset="-79"/>
              </a:rPr>
              <a:t>שענינה</a:t>
            </a:r>
            <a:r>
              <a:rPr lang="he-IL" dirty="0" smtClean="0">
                <a:solidFill>
                  <a:schemeClr val="tx1"/>
                </a:solidFill>
                <a:latin typeface="Narkisim" pitchFamily="34" charset="-79"/>
                <a:cs typeface="Narkisim" pitchFamily="34" charset="-79"/>
              </a:rPr>
              <a:t> החלטה או הוראה של בית משפט או הסדר פשרה, תכלול את עיקרי ההחלטה, ההוראה או הסדר הפשרה, לפי </a:t>
            </a:r>
            <a:r>
              <a:rPr lang="he-IL" dirty="0" err="1" smtClean="0">
                <a:solidFill>
                  <a:schemeClr val="tx1"/>
                </a:solidFill>
                <a:latin typeface="Narkisim" pitchFamily="34" charset="-79"/>
                <a:cs typeface="Narkisim" pitchFamily="34" charset="-79"/>
              </a:rPr>
              <a:t>הענין</a:t>
            </a:r>
            <a:r>
              <a:rPr lang="he-IL" dirty="0" smtClean="0">
                <a:solidFill>
                  <a:schemeClr val="tx1"/>
                </a:solidFill>
                <a:latin typeface="Narkisim" pitchFamily="34" charset="-79"/>
                <a:cs typeface="Narkisim" pitchFamily="34" charset="-79"/>
              </a:rPr>
              <a:t>, וכן הפניה לפנקס ולמקומות אחרים שבהם ניתן לעיין בנוסחם המלא, לרבות נספחיהם.</a:t>
            </a:r>
            <a:endParaRPr lang="en-US" dirty="0" smtClean="0">
              <a:solidFill>
                <a:schemeClr val="tx1"/>
              </a:solidFill>
              <a:latin typeface="Narkisim" pitchFamily="34" charset="-79"/>
              <a:cs typeface="Narkisim" pitchFamily="34" charset="-79"/>
            </a:endParaRPr>
          </a:p>
          <a:p>
            <a:pPr algn="just"/>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4167409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116632"/>
            <a:ext cx="8229600" cy="77809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דוגמא להודעה </a:t>
            </a:r>
            <a:endParaRPr lang="he-IL" sz="4800" u="sng" dirty="0">
              <a:solidFill>
                <a:schemeClr val="tx2">
                  <a:lumMod val="75000"/>
                </a:schemeClr>
              </a:solidFill>
              <a:latin typeface="Narkisim" pitchFamily="34" charset="-79"/>
              <a:cs typeface="Narkisim" pitchFamily="34" charset="-79"/>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415" t="2450" r="9357"/>
          <a:stretch>
            <a:fillRect/>
          </a:stretch>
        </p:blipFill>
        <p:spPr bwMode="auto">
          <a:xfrm>
            <a:off x="0" y="836712"/>
            <a:ext cx="914400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72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63408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הודעה על אישור בקשה כתובענה</a:t>
            </a:r>
            <a:endParaRPr lang="he-IL" sz="4800" u="sng" dirty="0">
              <a:solidFill>
                <a:schemeClr val="tx2">
                  <a:lumMod val="75000"/>
                </a:schemeClr>
              </a:solidFill>
              <a:latin typeface="Narkisim" pitchFamily="34" charset="-79"/>
              <a:cs typeface="Narkisim" pitchFamily="34" charset="-79"/>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5797"/>
          <a:stretch>
            <a:fillRect/>
          </a:stretch>
        </p:blipFill>
        <p:spPr bwMode="auto">
          <a:xfrm rot="21540000">
            <a:off x="3779" y="927251"/>
            <a:ext cx="9037980" cy="593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150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למי מדווחים</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850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he-IL" b="1" dirty="0" smtClean="0">
                <a:solidFill>
                  <a:srgbClr val="FF0000"/>
                </a:solidFill>
              </a:rPr>
              <a:t>הפרט בתוספת ה-2</a:t>
            </a:r>
            <a:r>
              <a:rPr lang="he-IL" b="1" dirty="0" smtClean="0"/>
              <a:t>	  </a:t>
            </a:r>
            <a:r>
              <a:rPr lang="he-IL" b="1" dirty="0" smtClean="0">
                <a:solidFill>
                  <a:srgbClr val="0070C0"/>
                </a:solidFill>
              </a:rPr>
              <a:t>הגורם שאליו יש לשלוח את ההודעה</a:t>
            </a:r>
            <a:endParaRPr lang="en-US" b="1" dirty="0" smtClean="0">
              <a:solidFill>
                <a:srgbClr val="0070C0"/>
              </a:solidFill>
            </a:endParaRPr>
          </a:p>
          <a:p>
            <a:pPr algn="r"/>
            <a:r>
              <a:rPr lang="he-IL" dirty="0" smtClean="0"/>
              <a:t>	</a:t>
            </a:r>
            <a:r>
              <a:rPr lang="he-IL" dirty="0" smtClean="0">
                <a:solidFill>
                  <a:schemeClr val="tx1"/>
                </a:solidFill>
              </a:rPr>
              <a:t>1		הממונה על הגנת הצרכן</a:t>
            </a:r>
            <a:endParaRPr lang="en-US" dirty="0" smtClean="0">
              <a:solidFill>
                <a:schemeClr val="tx1"/>
              </a:solidFill>
            </a:endParaRPr>
          </a:p>
          <a:p>
            <a:pPr algn="r"/>
            <a:r>
              <a:rPr lang="he-IL" dirty="0" smtClean="0">
                <a:solidFill>
                  <a:schemeClr val="tx1"/>
                </a:solidFill>
              </a:rPr>
              <a:t>	2		המפקח על הביטוח</a:t>
            </a:r>
            <a:endParaRPr lang="en-US" dirty="0" smtClean="0">
              <a:solidFill>
                <a:schemeClr val="tx1"/>
              </a:solidFill>
            </a:endParaRPr>
          </a:p>
          <a:p>
            <a:pPr algn="r"/>
            <a:r>
              <a:rPr lang="he-IL" dirty="0" smtClean="0">
                <a:solidFill>
                  <a:schemeClr val="tx1"/>
                </a:solidFill>
              </a:rPr>
              <a:t>	3		המפקח על הבנקים</a:t>
            </a:r>
            <a:endParaRPr lang="en-US" dirty="0" smtClean="0">
              <a:solidFill>
                <a:schemeClr val="tx1"/>
              </a:solidFill>
            </a:endParaRPr>
          </a:p>
          <a:p>
            <a:pPr algn="r"/>
            <a:r>
              <a:rPr lang="he-IL" dirty="0" smtClean="0">
                <a:solidFill>
                  <a:schemeClr val="tx1"/>
                </a:solidFill>
              </a:rPr>
              <a:t>	4		הממונה על ההגבלים העסקיים</a:t>
            </a:r>
            <a:endParaRPr lang="en-US" dirty="0" smtClean="0">
              <a:solidFill>
                <a:schemeClr val="tx1"/>
              </a:solidFill>
            </a:endParaRPr>
          </a:p>
          <a:p>
            <a:pPr algn="r"/>
            <a:r>
              <a:rPr lang="he-IL" dirty="0" smtClean="0">
                <a:solidFill>
                  <a:schemeClr val="tx1"/>
                </a:solidFill>
              </a:rPr>
              <a:t>	5		הרשות לניירות ערך</a:t>
            </a:r>
            <a:endParaRPr lang="en-US" dirty="0" smtClean="0">
              <a:solidFill>
                <a:schemeClr val="tx1"/>
              </a:solidFill>
            </a:endParaRPr>
          </a:p>
          <a:p>
            <a:pPr algn="r"/>
            <a:r>
              <a:rPr lang="he-IL" dirty="0" smtClean="0">
                <a:solidFill>
                  <a:schemeClr val="tx1"/>
                </a:solidFill>
              </a:rPr>
              <a:t>	6		המשרד להגנת הסביבה</a:t>
            </a:r>
            <a:endParaRPr lang="en-US" dirty="0" smtClean="0">
              <a:solidFill>
                <a:schemeClr val="tx1"/>
              </a:solidFill>
            </a:endParaRPr>
          </a:p>
          <a:p>
            <a:pPr algn="r"/>
            <a:r>
              <a:rPr lang="he-IL" dirty="0" smtClean="0">
                <a:solidFill>
                  <a:schemeClr val="tx1"/>
                </a:solidFill>
              </a:rPr>
              <a:t>	8		נציבות שוויון ההזדמנויות בעבודה</a:t>
            </a:r>
            <a:endParaRPr lang="en-US" dirty="0" smtClean="0">
              <a:solidFill>
                <a:schemeClr val="tx1"/>
              </a:solidFill>
            </a:endParaRPr>
          </a:p>
          <a:p>
            <a:pPr algn="r"/>
            <a:r>
              <a:rPr lang="he-IL" dirty="0" smtClean="0">
                <a:solidFill>
                  <a:schemeClr val="tx1"/>
                </a:solidFill>
              </a:rPr>
              <a:t>	9		נציבות שוויון זכויות לאנשים עם מוגבלות</a:t>
            </a:r>
            <a:endParaRPr lang="en-US" dirty="0" smtClean="0">
              <a:solidFill>
                <a:schemeClr val="tx1"/>
              </a:solidFill>
            </a:endParaRPr>
          </a:p>
          <a:p>
            <a:pPr algn="r"/>
            <a:r>
              <a:rPr lang="he-IL" dirty="0" smtClean="0">
                <a:solidFill>
                  <a:schemeClr val="tx1"/>
                </a:solidFill>
              </a:rPr>
              <a:t>	10		הממונה הראשי על יחסי עבודה</a:t>
            </a:r>
            <a:endParaRPr lang="en-US" dirty="0" smtClean="0">
              <a:solidFill>
                <a:schemeClr val="tx1"/>
              </a:solidFill>
            </a:endParaRPr>
          </a:p>
          <a:p>
            <a:pPr algn="r"/>
            <a:endParaRPr lang="he-IL" dirty="0">
              <a:solidFill>
                <a:schemeClr val="tx1"/>
              </a:solidFill>
            </a:endParaRPr>
          </a:p>
        </p:txBody>
      </p:sp>
    </p:spTree>
    <p:extLst>
      <p:ext uri="{BB962C8B-B14F-4D97-AF65-F5344CB8AC3E}">
        <p14:creationId xmlns:p14="http://schemas.microsoft.com/office/powerpoint/2010/main" val="1660128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קרן למימון תובענות ייצוגיות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6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(א) מוקמת בזה קרן למימון תובענות ייצוגיות (בסעיף זה – הקרן), שתפקידה לסייע לתובעים מייצגים במימון בקשות לאישור ותובענות ייצוגיות, אשר יש חשיבות ציבורית וחברתית בהגשתן ובבירורן.</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(ב) הקרן תנוהל בידי הנהלה בת תשעה חברים שימנה השר (בסעיף זה – ההנהלה), ואלה חבריה:</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(1) אדם הכשיר להיות שופט של בית משפט מחוזי, אשר אינו עובד המדינה, והוא יהיה היושב ראש;</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(2) נציג של הממונה על הגנת הצרכן כמשמעותו בחוק הגנת הצרכן;</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(3) נציג של הממונה על הגבלים עסקיים כמשמעותו בחוק ההגבלים העסקיים;</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(4) נציג של המפקח על הבנקים כמשמעותו בפקודת הבנקאות, 1941;</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(5) נציג הממונה כהגדרתו בחוק הפיקוח על קופות גמל;</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(6) נציג המשרד לאיכות הסביבה;</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(7) נציג נציבות שוויון זכויות לאנשים עם מוגבלות;</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(8) נציג היועץ המשפטי לממשלה;</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(9) נציג ציבור בעל ידע וניסיון בתחום פעילותה של הקרן.</a:t>
            </a: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235299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457200" y="274638"/>
            <a:ext cx="82296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שינוי התוספות</a:t>
            </a:r>
            <a:endParaRPr lang="he-IL" sz="4800" u="sng" dirty="0">
              <a:solidFill>
                <a:schemeClr val="tx2">
                  <a:lumMod val="75000"/>
                </a:schemeClr>
              </a:solidFill>
              <a:latin typeface="Narkisim" pitchFamily="34" charset="-79"/>
              <a:cs typeface="Narkisim" pitchFamily="34" charset="-79"/>
            </a:endParaRPr>
          </a:p>
        </p:txBody>
      </p:sp>
      <p:sp>
        <p:nvSpPr>
          <p:cNvPr id="5" name="מציין מיקום תוכן 2"/>
          <p:cNvSpPr txBox="1">
            <a:spLocks/>
          </p:cNvSpPr>
          <p:nvPr/>
        </p:nvSpPr>
        <p:spPr>
          <a:xfrm>
            <a:off x="467544" y="1412776"/>
            <a:ext cx="8229600" cy="5073427"/>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sz="2400" dirty="0" smtClean="0">
                <a:solidFill>
                  <a:schemeClr val="tx1"/>
                </a:solidFill>
                <a:latin typeface="Narkisim" pitchFamily="34" charset="-79"/>
                <a:cs typeface="Narkisim" pitchFamily="34" charset="-79"/>
              </a:rPr>
              <a:t>30. השר, באישור ועדת החוקה חוק ומשפט של הכנסת, רשאי, בצו –</a:t>
            </a:r>
            <a:r>
              <a:rPr lang="en-US" sz="2400" dirty="0" smtClean="0">
                <a:solidFill>
                  <a:schemeClr val="tx1"/>
                </a:solidFill>
                <a:latin typeface="Narkisim" pitchFamily="34" charset="-79"/>
                <a:cs typeface="Narkisim" pitchFamily="34" charset="-79"/>
              </a:rPr>
              <a:t> </a:t>
            </a:r>
            <a:endParaRPr lang="he-IL" sz="2400" dirty="0" smtClean="0">
              <a:solidFill>
                <a:schemeClr val="tx1"/>
              </a:solidFill>
              <a:latin typeface="Narkisim" pitchFamily="34" charset="-79"/>
              <a:cs typeface="Narkisim" pitchFamily="34" charset="-79"/>
            </a:endParaRPr>
          </a:p>
          <a:p>
            <a:pPr algn="just"/>
            <a:r>
              <a:rPr lang="he-IL" sz="2400" dirty="0" smtClean="0">
                <a:solidFill>
                  <a:schemeClr val="tx1"/>
                </a:solidFill>
                <a:latin typeface="Narkisim" pitchFamily="34" charset="-79"/>
                <a:cs typeface="Narkisim" pitchFamily="34" charset="-79"/>
              </a:rPr>
              <a:t>(1) לשנות את התוספת הראשונה;</a:t>
            </a:r>
            <a:endParaRPr lang="en-US" sz="2400" dirty="0" smtClean="0">
              <a:solidFill>
                <a:schemeClr val="tx1"/>
              </a:solidFill>
              <a:latin typeface="Narkisim" pitchFamily="34" charset="-79"/>
              <a:cs typeface="Narkisim" pitchFamily="34" charset="-79"/>
            </a:endParaRPr>
          </a:p>
          <a:p>
            <a:pPr algn="just"/>
            <a:r>
              <a:rPr lang="he-IL" sz="2400" dirty="0" smtClean="0">
                <a:solidFill>
                  <a:schemeClr val="tx1"/>
                </a:solidFill>
                <a:latin typeface="Narkisim" pitchFamily="34" charset="-79"/>
                <a:cs typeface="Narkisim" pitchFamily="34" charset="-79"/>
              </a:rPr>
              <a:t>(2) להוסיף על התוספת </a:t>
            </a:r>
            <a:r>
              <a:rPr lang="he-IL" sz="2400" dirty="0" err="1" smtClean="0">
                <a:solidFill>
                  <a:schemeClr val="tx1"/>
                </a:solidFill>
                <a:latin typeface="Narkisim" pitchFamily="34" charset="-79"/>
                <a:cs typeface="Narkisim" pitchFamily="34" charset="-79"/>
              </a:rPr>
              <a:t>השניה</a:t>
            </a:r>
            <a:r>
              <a:rPr lang="he-IL" sz="2400" dirty="0" smtClean="0">
                <a:solidFill>
                  <a:schemeClr val="tx1"/>
                </a:solidFill>
                <a:latin typeface="Narkisim" pitchFamily="34" charset="-79"/>
                <a:cs typeface="Narkisim" pitchFamily="34" charset="-79"/>
              </a:rPr>
              <a:t>, לאחר התייעצות עם שר האוצר;</a:t>
            </a:r>
            <a:endParaRPr lang="en-US" sz="2400" dirty="0" smtClean="0">
              <a:solidFill>
                <a:schemeClr val="tx1"/>
              </a:solidFill>
              <a:latin typeface="Narkisim" pitchFamily="34" charset="-79"/>
              <a:cs typeface="Narkisim" pitchFamily="34" charset="-79"/>
            </a:endParaRPr>
          </a:p>
          <a:p>
            <a:pPr algn="just"/>
            <a:r>
              <a:rPr lang="he-IL" sz="2400" dirty="0" smtClean="0">
                <a:solidFill>
                  <a:schemeClr val="tx1"/>
                </a:solidFill>
                <a:latin typeface="Narkisim" pitchFamily="34" charset="-79"/>
                <a:cs typeface="Narkisim" pitchFamily="34" charset="-79"/>
              </a:rPr>
              <a:t>(3) להוסיף על התוספת השלישית.</a:t>
            </a:r>
            <a:endParaRPr lang="en-US" sz="2400" dirty="0" smtClean="0">
              <a:solidFill>
                <a:schemeClr val="tx1"/>
              </a:solidFill>
              <a:latin typeface="Narkisim" pitchFamily="34" charset="-79"/>
              <a:cs typeface="Narkisim" pitchFamily="34" charset="-79"/>
            </a:endParaRPr>
          </a:p>
          <a:p>
            <a:r>
              <a:rPr lang="he-IL" b="1" dirty="0" smtClean="0">
                <a:solidFill>
                  <a:schemeClr val="tx1"/>
                </a:solidFill>
                <a:latin typeface="Narkisim" pitchFamily="34" charset="-79"/>
                <a:cs typeface="Narkisim" pitchFamily="34" charset="-79"/>
              </a:rPr>
              <a:t>המשאלות שלי:</a:t>
            </a:r>
          </a:p>
          <a:p>
            <a:r>
              <a:rPr lang="he-IL" dirty="0" smtClean="0">
                <a:solidFill>
                  <a:schemeClr val="tx1"/>
                </a:solidFill>
                <a:latin typeface="Narkisim" pitchFamily="34" charset="-79"/>
                <a:cs typeface="Narkisim" pitchFamily="34" charset="-79"/>
              </a:rPr>
              <a:t>תביעה בעילה לפי חוק הדיור הציבורי</a:t>
            </a:r>
          </a:p>
          <a:p>
            <a:r>
              <a:rPr lang="he-IL" dirty="0" smtClean="0">
                <a:solidFill>
                  <a:schemeClr val="tx1"/>
                </a:solidFill>
                <a:latin typeface="Narkisim" pitchFamily="34" charset="-79"/>
                <a:cs typeface="Narkisim" pitchFamily="34" charset="-79"/>
              </a:rPr>
              <a:t>חוק פיצוי לנפגעי פוליו</a:t>
            </a:r>
          </a:p>
          <a:p>
            <a:r>
              <a:rPr lang="he-IL" dirty="0" smtClean="0">
                <a:solidFill>
                  <a:schemeClr val="tx1"/>
                </a:solidFill>
                <a:latin typeface="Narkisim" pitchFamily="34" charset="-79"/>
                <a:cs typeface="Narkisim" pitchFamily="34" charset="-79"/>
              </a:rPr>
              <a:t>חוק הגנת הפרטיות</a:t>
            </a:r>
          </a:p>
          <a:p>
            <a:r>
              <a:rPr lang="he-IL" dirty="0" smtClean="0">
                <a:solidFill>
                  <a:schemeClr val="tx1"/>
                </a:solidFill>
                <a:latin typeface="Narkisim" pitchFamily="34" charset="-79"/>
                <a:cs typeface="Narkisim" pitchFamily="34" charset="-79"/>
              </a:rPr>
              <a:t>הסתה לגזענות</a:t>
            </a:r>
          </a:p>
          <a:p>
            <a:pPr algn="just"/>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2619634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שונות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700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b="1" dirty="0" smtClean="0">
                <a:solidFill>
                  <a:schemeClr val="tx1"/>
                </a:solidFill>
                <a:latin typeface="Narkisim" pitchFamily="34" charset="-79"/>
                <a:cs typeface="Narkisim" pitchFamily="34" charset="-79"/>
              </a:rPr>
              <a:t>נקודות נוספות</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אגרה </a:t>
            </a:r>
            <a:endParaRPr lang="he-IL" dirty="0">
              <a:solidFill>
                <a:schemeClr val="tx1"/>
              </a:solidFill>
              <a:latin typeface="Narkisim" pitchFamily="34" charset="-79"/>
              <a:cs typeface="Narkisim" pitchFamily="34" charset="-79"/>
            </a:endParaRP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פנייה מוקדמת</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ערעורים</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שקיפות</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סעד הצהרתי</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הוצאות</a:t>
            </a:r>
          </a:p>
          <a:p>
            <a:pPr algn="just"/>
            <a:endParaRPr lang="he-IL" b="1" dirty="0">
              <a:solidFill>
                <a:schemeClr val="tx1"/>
              </a:solidFill>
              <a:latin typeface="Narkisim" pitchFamily="34" charset="-79"/>
              <a:cs typeface="Narkisim" pitchFamily="34" charset="-79"/>
            </a:endParaRPr>
          </a:p>
          <a:p>
            <a:pPr algn="just"/>
            <a:r>
              <a:rPr lang="he-IL" b="1" dirty="0" smtClean="0">
                <a:solidFill>
                  <a:schemeClr val="tx1"/>
                </a:solidFill>
                <a:latin typeface="Narkisim" pitchFamily="34" charset="-79"/>
                <a:cs typeface="Narkisim" pitchFamily="34" charset="-79"/>
              </a:rPr>
              <a:t>לא דיברנו</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חדילה </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הליך ההסתלקות</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הוצאות - פס"ד </a:t>
            </a:r>
            <a:r>
              <a:rPr lang="he-IL" dirty="0" err="1" smtClean="0">
                <a:solidFill>
                  <a:schemeClr val="tx1"/>
                </a:solidFill>
                <a:latin typeface="Narkisim" pitchFamily="34" charset="-79"/>
                <a:cs typeface="Narkisim" pitchFamily="34" charset="-79"/>
              </a:rPr>
              <a:t>אולסייל</a:t>
            </a:r>
            <a:r>
              <a:rPr lang="he-IL" dirty="0" smtClean="0">
                <a:solidFill>
                  <a:schemeClr val="tx1"/>
                </a:solidFill>
                <a:latin typeface="Narkisim" pitchFamily="34" charset="-79"/>
                <a:cs typeface="Narkisim" pitchFamily="34" charset="-79"/>
              </a:rPr>
              <a:t> ואי אר אם</a:t>
            </a:r>
          </a:p>
          <a:p>
            <a:pPr marL="457200" indent="-457200" algn="just">
              <a:buFont typeface="Arial" pitchFamily="34" charset="0"/>
              <a:buChar char="•"/>
            </a:pP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2435705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251520" y="274638"/>
            <a:ext cx="8712968"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הסף הראשון – התוספת </a:t>
            </a:r>
            <a:r>
              <a:rPr lang="he-IL" sz="4800" u="sng" dirty="0" err="1" smtClean="0">
                <a:solidFill>
                  <a:schemeClr val="tx2">
                    <a:lumMod val="75000"/>
                  </a:schemeClr>
                </a:solidFill>
                <a:latin typeface="Narkisim" pitchFamily="34" charset="-79"/>
                <a:cs typeface="Narkisim" pitchFamily="34" charset="-79"/>
              </a:rPr>
              <a:t>השניה</a:t>
            </a:r>
            <a:endParaRPr lang="he-IL" sz="4800" u="sng" dirty="0">
              <a:solidFill>
                <a:schemeClr val="tx2">
                  <a:lumMod val="75000"/>
                </a:schemeClr>
              </a:solidFill>
              <a:latin typeface="Narkisim" pitchFamily="34" charset="-79"/>
              <a:cs typeface="Narkisim" pitchFamily="34" charset="-79"/>
            </a:endParaRPr>
          </a:p>
        </p:txBody>
      </p:sp>
      <p:sp>
        <p:nvSpPr>
          <p:cNvPr id="7" name="מציין מיקום תוכן 2"/>
          <p:cNvSpPr txBox="1">
            <a:spLocks/>
          </p:cNvSpPr>
          <p:nvPr/>
        </p:nvSpPr>
        <p:spPr>
          <a:xfrm>
            <a:off x="457200" y="2071389"/>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(א)	לא תוגש תובענה ייצוגית אלא בתביעה כמפורט בתוספת </a:t>
            </a:r>
            <a:r>
              <a:rPr lang="he-IL" dirty="0" err="1" smtClean="0">
                <a:solidFill>
                  <a:schemeClr val="tx1"/>
                </a:solidFill>
                <a:latin typeface="Narkisim" pitchFamily="34" charset="-79"/>
                <a:cs typeface="Narkisim" pitchFamily="34" charset="-79"/>
              </a:rPr>
              <a:t>השניה</a:t>
            </a:r>
            <a:r>
              <a:rPr lang="he-IL" dirty="0" smtClean="0">
                <a:solidFill>
                  <a:schemeClr val="tx1"/>
                </a:solidFill>
                <a:latin typeface="Narkisim" pitchFamily="34" charset="-79"/>
                <a:cs typeface="Narkisim" pitchFamily="34" charset="-79"/>
              </a:rPr>
              <a:t> או </a:t>
            </a:r>
            <a:r>
              <a:rPr lang="he-IL" dirty="0" err="1" smtClean="0">
                <a:solidFill>
                  <a:schemeClr val="tx1"/>
                </a:solidFill>
                <a:latin typeface="Narkisim" pitchFamily="34" charset="-79"/>
                <a:cs typeface="Narkisim" pitchFamily="34" charset="-79"/>
              </a:rPr>
              <a:t>בענין</a:t>
            </a:r>
            <a:r>
              <a:rPr lang="he-IL" dirty="0" smtClean="0">
                <a:solidFill>
                  <a:schemeClr val="tx1"/>
                </a:solidFill>
                <a:latin typeface="Narkisim" pitchFamily="34" charset="-79"/>
                <a:cs typeface="Narkisim" pitchFamily="34" charset="-79"/>
              </a:rPr>
              <a:t> שנקבע בהוראת חוק מפורשת כי ניתן להגיש בו תובענה ייצוגית; </a:t>
            </a:r>
            <a:endParaRPr lang="he-IL" dirty="0">
              <a:solidFill>
                <a:schemeClr val="tx1"/>
              </a:solidFill>
              <a:latin typeface="Narkisim" pitchFamily="34" charset="-79"/>
              <a:cs typeface="Narkisim" pitchFamily="34" charset="-79"/>
            </a:endParaRPr>
          </a:p>
        </p:txBody>
      </p:sp>
    </p:spTree>
    <p:extLst>
      <p:ext uri="{BB962C8B-B14F-4D97-AF65-F5344CB8AC3E}">
        <p14:creationId xmlns:p14="http://schemas.microsoft.com/office/powerpoint/2010/main" val="659521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3501008"/>
            <a:ext cx="6057458" cy="1569660"/>
          </a:xfrm>
          <a:prstGeom prst="rect">
            <a:avLst/>
          </a:prstGeom>
          <a:noFill/>
        </p:spPr>
        <p:txBody>
          <a:bodyPr wrap="square" rtlCol="1">
            <a:spAutoFit/>
          </a:bodyPr>
          <a:lstStyle/>
          <a:p>
            <a:pPr algn="ctr"/>
            <a:r>
              <a:rPr lang="he-IL" sz="4800" b="1" dirty="0" smtClean="0">
                <a:solidFill>
                  <a:srgbClr val="0070C0"/>
                </a:solidFill>
              </a:rPr>
              <a:t>לתגובות – </a:t>
            </a:r>
            <a:r>
              <a:rPr lang="en-US" sz="4800" b="1" dirty="0" smtClean="0">
                <a:solidFill>
                  <a:srgbClr val="0070C0"/>
                </a:solidFill>
              </a:rPr>
              <a:t>asaf@asafplaw.co.il</a:t>
            </a:r>
            <a:endParaRPr lang="he-IL" sz="4800" b="1" dirty="0">
              <a:solidFill>
                <a:srgbClr val="0070C0"/>
              </a:solidFill>
            </a:endParaRPr>
          </a:p>
        </p:txBody>
      </p:sp>
      <p:sp>
        <p:nvSpPr>
          <p:cNvPr id="3" name="מלבן 2"/>
          <p:cNvSpPr/>
          <p:nvPr/>
        </p:nvSpPr>
        <p:spPr>
          <a:xfrm>
            <a:off x="1259632" y="2533546"/>
            <a:ext cx="6048672" cy="830997"/>
          </a:xfrm>
          <a:prstGeom prst="rect">
            <a:avLst/>
          </a:prstGeom>
        </p:spPr>
        <p:txBody>
          <a:bodyPr wrap="square">
            <a:spAutoFit/>
          </a:bodyPr>
          <a:lstStyle/>
          <a:p>
            <a:pPr algn="ctr"/>
            <a:r>
              <a:rPr lang="he-IL" sz="4800" dirty="0" smtClean="0">
                <a:solidFill>
                  <a:prstClr val="black"/>
                </a:solidFill>
                <a:latin typeface="Guttman Yad-Brush" pitchFamily="2" charset="-79"/>
                <a:cs typeface="Guttman Yad-Brush" pitchFamily="2" charset="-79"/>
              </a:rPr>
              <a:t>תם </a:t>
            </a:r>
            <a:r>
              <a:rPr lang="he-IL" sz="4800" dirty="0">
                <a:solidFill>
                  <a:prstClr val="black"/>
                </a:solidFill>
                <a:latin typeface="Guttman Yad-Brush" pitchFamily="2" charset="-79"/>
                <a:cs typeface="Guttman Yad-Brush" pitchFamily="2" charset="-79"/>
              </a:rPr>
              <a:t>ולא נשלם...</a:t>
            </a:r>
          </a:p>
        </p:txBody>
      </p:sp>
    </p:spTree>
    <p:extLst>
      <p:ext uri="{BB962C8B-B14F-4D97-AF65-F5344CB8AC3E}">
        <p14:creationId xmlns:p14="http://schemas.microsoft.com/office/powerpoint/2010/main" val="151693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43528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הסף השני – תביעה נגד רשות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על אף האמור, לא תוגש נגד רשות תובענה ייצוגית לפיצויים בגין נזק שנגרם על ידי צד שלישי, שעילתה הפעלה או אי הפעלה של סמכויות פיקוח, הסדרה או אכיפה של הרשות ביחס לאותו צד שלישי; </a:t>
            </a:r>
          </a:p>
          <a:p>
            <a:pPr marL="457200" indent="-457200" algn="just">
              <a:buFont typeface="Arial" pitchFamily="34" charset="0"/>
              <a:buChar char="•"/>
            </a:pPr>
            <a:r>
              <a:rPr lang="he-IL" dirty="0" smtClean="0">
                <a:solidFill>
                  <a:schemeClr val="tx1"/>
                </a:solidFill>
                <a:latin typeface="Narkisim" pitchFamily="34" charset="-79"/>
                <a:cs typeface="Narkisim" pitchFamily="34" charset="-79"/>
              </a:rPr>
              <a:t>בסעיף קטן זה ובסעיפים 5(ב)(2), 9 ו-21 , "</a:t>
            </a:r>
            <a:r>
              <a:rPr lang="he-IL" b="1" dirty="0" smtClean="0">
                <a:solidFill>
                  <a:schemeClr val="tx1"/>
                </a:solidFill>
                <a:latin typeface="Narkisim" pitchFamily="34" charset="-79"/>
                <a:cs typeface="Narkisim" pitchFamily="34" charset="-79"/>
              </a:rPr>
              <a:t>רשות</a:t>
            </a:r>
            <a:r>
              <a:rPr lang="he-IL" dirty="0" smtClean="0">
                <a:solidFill>
                  <a:schemeClr val="tx1"/>
                </a:solidFill>
                <a:latin typeface="Narkisim" pitchFamily="34" charset="-79"/>
                <a:cs typeface="Narkisim" pitchFamily="34" charset="-79"/>
              </a:rPr>
              <a:t>" – כהגדרתה בסעיף 2 לחוק בתי משפט </a:t>
            </a:r>
            <a:r>
              <a:rPr lang="he-IL" dirty="0" err="1" smtClean="0">
                <a:solidFill>
                  <a:schemeClr val="tx1"/>
                </a:solidFill>
                <a:latin typeface="Narkisim" pitchFamily="34" charset="-79"/>
                <a:cs typeface="Narkisim" pitchFamily="34" charset="-79"/>
              </a:rPr>
              <a:t>לענינים</a:t>
            </a:r>
            <a:r>
              <a:rPr lang="he-IL" dirty="0" smtClean="0">
                <a:solidFill>
                  <a:schemeClr val="tx1"/>
                </a:solidFill>
                <a:latin typeface="Narkisim" pitchFamily="34" charset="-79"/>
                <a:cs typeface="Narkisim" pitchFamily="34" charset="-79"/>
              </a:rPr>
              <a:t> </a:t>
            </a:r>
            <a:r>
              <a:rPr lang="he-IL" dirty="0" err="1" smtClean="0">
                <a:solidFill>
                  <a:schemeClr val="tx1"/>
                </a:solidFill>
                <a:latin typeface="Narkisim" pitchFamily="34" charset="-79"/>
                <a:cs typeface="Narkisim" pitchFamily="34" charset="-79"/>
              </a:rPr>
              <a:t>מינהליים</a:t>
            </a:r>
            <a:r>
              <a:rPr lang="he-IL" dirty="0" smtClean="0">
                <a:solidFill>
                  <a:schemeClr val="tx1"/>
                </a:solidFill>
                <a:latin typeface="Narkisim" pitchFamily="34" charset="-79"/>
                <a:cs typeface="Narkisim" pitchFamily="34" charset="-79"/>
              </a:rPr>
              <a:t>.</a:t>
            </a:r>
            <a:endParaRPr lang="en-US" dirty="0" smtClean="0">
              <a:solidFill>
                <a:schemeClr val="tx1"/>
              </a:solidFill>
              <a:latin typeface="Narkisim" pitchFamily="34" charset="-79"/>
              <a:cs typeface="Narkisim" pitchFamily="34" charset="-79"/>
            </a:endParaRPr>
          </a:p>
          <a:p>
            <a:pPr marL="457200" indent="-457200">
              <a:buFont typeface="Arial" pitchFamily="34" charset="0"/>
              <a:buChar char="•"/>
            </a:pPr>
            <a:endParaRPr lang="he-IL" dirty="0">
              <a:latin typeface="Narkisim" pitchFamily="34" charset="-79"/>
              <a:cs typeface="Narkisim" pitchFamily="34" charset="-79"/>
            </a:endParaRPr>
          </a:p>
        </p:txBody>
      </p:sp>
    </p:spTree>
    <p:extLst>
      <p:ext uri="{BB962C8B-B14F-4D97-AF65-F5344CB8AC3E}">
        <p14:creationId xmlns:p14="http://schemas.microsoft.com/office/powerpoint/2010/main" val="222046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363272"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מי רשאי להגיש </a:t>
            </a:r>
          </a:p>
          <a:p>
            <a:r>
              <a:rPr lang="he-IL" sz="4800" u="sng" dirty="0" smtClean="0">
                <a:solidFill>
                  <a:schemeClr val="tx2">
                    <a:lumMod val="75000"/>
                  </a:schemeClr>
                </a:solidFill>
                <a:latin typeface="Narkisim" pitchFamily="34" charset="-79"/>
                <a:cs typeface="Narkisim" pitchFamily="34" charset="-79"/>
              </a:rPr>
              <a:t>בקשה לאישור תובענה ייצוגית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999381"/>
            <a:ext cx="8229600" cy="4525963"/>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r">
              <a:buFont typeface="Arial" pitchFamily="34" charset="0"/>
              <a:buChar char="•"/>
            </a:pPr>
            <a:r>
              <a:rPr lang="he-IL" sz="3800" dirty="0" smtClean="0">
                <a:solidFill>
                  <a:schemeClr val="tx1"/>
                </a:solidFill>
              </a:rPr>
              <a:t>(1)	אדם שיש לו עילה בתביעה או </a:t>
            </a:r>
            <a:r>
              <a:rPr lang="he-IL" sz="3800" dirty="0" err="1" smtClean="0">
                <a:solidFill>
                  <a:schemeClr val="tx1"/>
                </a:solidFill>
              </a:rPr>
              <a:t>בענין</a:t>
            </a:r>
            <a:r>
              <a:rPr lang="he-IL" sz="3800" dirty="0" smtClean="0">
                <a:solidFill>
                  <a:schemeClr val="tx1"/>
                </a:solidFill>
              </a:rPr>
              <a:t> כאמור בסעיף 3(א), המעוררת שאלות </a:t>
            </a:r>
            <a:r>
              <a:rPr lang="he-IL" sz="3800" b="1" dirty="0" smtClean="0">
                <a:solidFill>
                  <a:schemeClr val="tx1"/>
                </a:solidFill>
                <a:latin typeface="Narkisim" pitchFamily="34" charset="-79"/>
              </a:rPr>
              <a:t>מהותיות</a:t>
            </a:r>
            <a:r>
              <a:rPr lang="he-IL" sz="3800" dirty="0" smtClean="0">
                <a:solidFill>
                  <a:schemeClr val="tx1"/>
                </a:solidFill>
              </a:rPr>
              <a:t> של עובדה או משפט המשותפות לכלל החברים הנמנים עם קבוצת בני אדם – בשם אותה קבוצה;</a:t>
            </a:r>
            <a:endParaRPr lang="en-US" sz="3800" dirty="0">
              <a:solidFill>
                <a:schemeClr val="tx1"/>
              </a:solidFill>
            </a:endParaRPr>
          </a:p>
        </p:txBody>
      </p:sp>
    </p:spTree>
    <p:extLst>
      <p:ext uri="{BB962C8B-B14F-4D97-AF65-F5344CB8AC3E}">
        <p14:creationId xmlns:p14="http://schemas.microsoft.com/office/powerpoint/2010/main" val="68528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323528" y="274638"/>
            <a:ext cx="8496944"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מי רשאי להגיש בקשה לאישור תובענה ייצוגית</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855365"/>
            <a:ext cx="8229600" cy="4525963"/>
          </a:xfrm>
          <a:prstGeom prst="rect">
            <a:avLst/>
          </a:prstGeom>
        </p:spPr>
        <p:txBody>
          <a:bodyPr vert="horz" lIns="91440" tIns="45720" rIns="91440" bIns="45720" rtlCol="1">
            <a:normAutofit fontScale="85000"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solidFill>
                  <a:schemeClr val="tx1"/>
                </a:solidFill>
                <a:latin typeface="Narkisim" pitchFamily="34" charset="-79"/>
                <a:cs typeface="Narkisim" pitchFamily="34" charset="-79"/>
              </a:rPr>
              <a:t>(2)	רשות ציבורית בתביעה או </a:t>
            </a:r>
            <a:r>
              <a:rPr lang="he-IL" dirty="0" err="1" smtClean="0">
                <a:solidFill>
                  <a:schemeClr val="tx1"/>
                </a:solidFill>
                <a:latin typeface="Narkisim" pitchFamily="34" charset="-79"/>
                <a:cs typeface="Narkisim" pitchFamily="34" charset="-79"/>
              </a:rPr>
              <a:t>בענין</a:t>
            </a:r>
            <a:r>
              <a:rPr lang="he-IL" dirty="0" smtClean="0">
                <a:solidFill>
                  <a:schemeClr val="tx1"/>
                </a:solidFill>
                <a:latin typeface="Narkisim" pitchFamily="34" charset="-79"/>
                <a:cs typeface="Narkisim" pitchFamily="34" charset="-79"/>
              </a:rPr>
              <a:t> כאמור בסעיף 3(א), שבתחום אחת המטרות הציבוריות שבהן עוסקת הרשות הציבורית – בשם קבוצת בני אדם אשר אותה תביעה או אותו ענין, מעוררים שאלות מהותיות של עובדה או משפט המשותפות לכלל החברים הנמנים עמה;</a:t>
            </a:r>
          </a:p>
          <a:p>
            <a:pPr algn="r"/>
            <a:r>
              <a:rPr lang="he-IL" dirty="0" smtClean="0">
                <a:solidFill>
                  <a:schemeClr val="tx1"/>
                </a:solidFill>
                <a:latin typeface="Narkisim" pitchFamily="34" charset="-79"/>
                <a:cs typeface="Narkisim" pitchFamily="34" charset="-79"/>
              </a:rPr>
              <a:t>סעיף 2 הגדרות: "רשות ציבורית" – גוף המנוי בתוספת הראשונה;</a:t>
            </a:r>
            <a:endParaRPr lang="en-US" dirty="0" smtClean="0">
              <a:solidFill>
                <a:schemeClr val="tx1"/>
              </a:solidFill>
              <a:latin typeface="Narkisim" pitchFamily="34" charset="-79"/>
              <a:cs typeface="Narkisim" pitchFamily="34" charset="-79"/>
            </a:endParaRPr>
          </a:p>
          <a:p>
            <a:pPr algn="r"/>
            <a:r>
              <a:rPr lang="he-IL" b="1" dirty="0" smtClean="0">
                <a:solidFill>
                  <a:schemeClr val="tx1"/>
                </a:solidFill>
                <a:latin typeface="Narkisim" pitchFamily="34" charset="-79"/>
                <a:cs typeface="Narkisim" pitchFamily="34" charset="-79"/>
              </a:rPr>
              <a:t>	תוספת ראשונה </a:t>
            </a:r>
            <a:r>
              <a:rPr lang="he-IL" dirty="0" smtClean="0">
                <a:solidFill>
                  <a:schemeClr val="tx1"/>
                </a:solidFill>
                <a:latin typeface="Narkisim" pitchFamily="34" charset="-79"/>
                <a:cs typeface="Narkisim" pitchFamily="34" charset="-79"/>
              </a:rPr>
              <a:t>(סעיף 1 – ההגדרה "רשות ציבורית")</a:t>
            </a:r>
            <a:endParaRPr lang="en-US" dirty="0" smtClean="0">
              <a:solidFill>
                <a:schemeClr val="tx1"/>
              </a:solidFill>
              <a:latin typeface="Narkisim" pitchFamily="34" charset="-79"/>
              <a:cs typeface="Narkisim" pitchFamily="34" charset="-79"/>
            </a:endParaRPr>
          </a:p>
          <a:p>
            <a:pPr algn="r"/>
            <a:r>
              <a:rPr lang="he-IL" dirty="0" smtClean="0">
                <a:solidFill>
                  <a:schemeClr val="tx1"/>
                </a:solidFill>
                <a:latin typeface="Narkisim" pitchFamily="34" charset="-79"/>
                <a:cs typeface="Narkisim" pitchFamily="34" charset="-79"/>
              </a:rPr>
              <a:t>1.	נציבות שוויון זכויות לאנשים עם מוגבלות.</a:t>
            </a:r>
            <a:endParaRPr lang="en-US" dirty="0" smtClean="0">
              <a:solidFill>
                <a:schemeClr val="tx1"/>
              </a:solidFill>
              <a:latin typeface="Narkisim" pitchFamily="34" charset="-79"/>
              <a:cs typeface="Narkisim" pitchFamily="34" charset="-79"/>
            </a:endParaRPr>
          </a:p>
          <a:p>
            <a:pPr algn="r"/>
            <a:r>
              <a:rPr lang="he-IL" dirty="0" smtClean="0">
                <a:solidFill>
                  <a:schemeClr val="tx1"/>
                </a:solidFill>
                <a:latin typeface="Narkisim" pitchFamily="34" charset="-79"/>
                <a:cs typeface="Narkisim" pitchFamily="34" charset="-79"/>
              </a:rPr>
              <a:t>2.	הרשות לשמירת הטבע והגנים הלאומיים.</a:t>
            </a:r>
            <a:endParaRPr lang="en-US" dirty="0" smtClean="0">
              <a:solidFill>
                <a:schemeClr val="tx1"/>
              </a:solidFill>
              <a:latin typeface="Narkisim" pitchFamily="34" charset="-79"/>
              <a:cs typeface="Narkisim" pitchFamily="34" charset="-79"/>
            </a:endParaRPr>
          </a:p>
          <a:p>
            <a:pPr algn="r"/>
            <a:r>
              <a:rPr lang="he-IL" dirty="0" smtClean="0">
                <a:solidFill>
                  <a:schemeClr val="tx1"/>
                </a:solidFill>
                <a:latin typeface="Narkisim" pitchFamily="34" charset="-79"/>
                <a:cs typeface="Narkisim" pitchFamily="34" charset="-79"/>
              </a:rPr>
              <a:t>3.	נציבות שוויון הזדמנויות בעבודה.</a:t>
            </a:r>
            <a:endParaRPr lang="en-US" dirty="0" smtClean="0">
              <a:solidFill>
                <a:schemeClr val="tx1"/>
              </a:solidFill>
              <a:latin typeface="Narkisim" pitchFamily="34" charset="-79"/>
              <a:cs typeface="Narkisim" pitchFamily="34" charset="-79"/>
            </a:endParaRPr>
          </a:p>
          <a:p>
            <a:endParaRPr lang="he-IL" dirty="0" smtClean="0">
              <a:latin typeface="Narkisim" pitchFamily="34" charset="-79"/>
              <a:cs typeface="Narkisim" pitchFamily="34" charset="-79"/>
            </a:endParaRPr>
          </a:p>
          <a:p>
            <a:endParaRPr lang="he-IL" dirty="0" smtClean="0">
              <a:latin typeface="Narkisim" pitchFamily="34" charset="-79"/>
              <a:cs typeface="Narkisim" pitchFamily="34" charset="-79"/>
            </a:endParaRPr>
          </a:p>
          <a:p>
            <a:endParaRPr lang="en-US" dirty="0" smtClean="0">
              <a:latin typeface="Narkisim" pitchFamily="34" charset="-79"/>
              <a:cs typeface="Narkisim" pitchFamily="34" charset="-79"/>
            </a:endParaRPr>
          </a:p>
          <a:p>
            <a:endParaRPr lang="he-IL" dirty="0">
              <a:latin typeface="Narkisim" pitchFamily="34" charset="-79"/>
              <a:cs typeface="Narkisim" pitchFamily="34" charset="-79"/>
            </a:endParaRPr>
          </a:p>
        </p:txBody>
      </p:sp>
    </p:spTree>
    <p:extLst>
      <p:ext uri="{BB962C8B-B14F-4D97-AF65-F5344CB8AC3E}">
        <p14:creationId xmlns:p14="http://schemas.microsoft.com/office/powerpoint/2010/main" val="4056907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מי רשאי להגיש בקשה לאישור תובענה ייצוגית</a:t>
            </a:r>
          </a:p>
        </p:txBody>
      </p:sp>
      <p:sp>
        <p:nvSpPr>
          <p:cNvPr id="3" name="מציין מיקום תוכן 2"/>
          <p:cNvSpPr txBox="1">
            <a:spLocks/>
          </p:cNvSpPr>
          <p:nvPr/>
        </p:nvSpPr>
        <p:spPr>
          <a:xfrm>
            <a:off x="457200" y="1855365"/>
            <a:ext cx="8229600" cy="4525963"/>
          </a:xfrm>
          <a:prstGeom prst="rect">
            <a:avLst/>
          </a:prstGeom>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he-IL" dirty="0" smtClean="0">
                <a:latin typeface="Narkisim" pitchFamily="34" charset="-79"/>
                <a:cs typeface="Narkisim" pitchFamily="34" charset="-79"/>
              </a:rPr>
              <a:t>(3)	ארגון בתביעה או </a:t>
            </a:r>
            <a:r>
              <a:rPr lang="he-IL" dirty="0" err="1" smtClean="0">
                <a:latin typeface="Narkisim" pitchFamily="34" charset="-79"/>
                <a:cs typeface="Narkisim" pitchFamily="34" charset="-79"/>
              </a:rPr>
              <a:t>בענין</a:t>
            </a:r>
            <a:r>
              <a:rPr lang="he-IL" dirty="0" smtClean="0">
                <a:latin typeface="Narkisim" pitchFamily="34" charset="-79"/>
                <a:cs typeface="Narkisim" pitchFamily="34" charset="-79"/>
              </a:rPr>
              <a:t> כאמור בסעיף 3(א), שבתחום אחת המטרות הציבוריות שבהן עוסק הארגון – בשם קבוצת בני אדם אשר אותה תביעה או אותו ענין מעוררים שאלות מהותיות של עובדה או משפט המשותפות לכלל החברים הנמנים עמה, </a:t>
            </a:r>
            <a:r>
              <a:rPr lang="he-IL" b="1" dirty="0" smtClean="0">
                <a:solidFill>
                  <a:srgbClr val="FF0000"/>
                </a:solidFill>
                <a:latin typeface="Narkisim" pitchFamily="34" charset="-79"/>
                <a:cs typeface="Narkisim" pitchFamily="34" charset="-79"/>
              </a:rPr>
              <a:t>ובלבד שבית המשפט שוכנע כי, בנסיבות </a:t>
            </a:r>
            <a:r>
              <a:rPr lang="he-IL" b="1" dirty="0" err="1" smtClean="0">
                <a:solidFill>
                  <a:srgbClr val="FF0000"/>
                </a:solidFill>
                <a:latin typeface="Narkisim" pitchFamily="34" charset="-79"/>
                <a:cs typeface="Narkisim" pitchFamily="34" charset="-79"/>
              </a:rPr>
              <a:t>הענין</a:t>
            </a:r>
            <a:r>
              <a:rPr lang="he-IL" b="1" dirty="0" smtClean="0">
                <a:solidFill>
                  <a:srgbClr val="FF0000"/>
                </a:solidFill>
                <a:latin typeface="Narkisim" pitchFamily="34" charset="-79"/>
                <a:cs typeface="Narkisim" pitchFamily="34" charset="-79"/>
              </a:rPr>
              <a:t>, קיים קושי להגיש את הבקשה בידי אדם כאמור בפסקה (1) </a:t>
            </a:r>
            <a:r>
              <a:rPr lang="he-IL" dirty="0" smtClean="0">
                <a:latin typeface="Narkisim" pitchFamily="34" charset="-79"/>
                <a:cs typeface="Narkisim" pitchFamily="34" charset="-79"/>
              </a:rPr>
              <a:t>ואולם, </a:t>
            </a:r>
            <a:r>
              <a:rPr lang="he-IL" b="1" dirty="0" smtClean="0">
                <a:solidFill>
                  <a:srgbClr val="0070C0"/>
                </a:solidFill>
                <a:latin typeface="Narkisim" pitchFamily="34" charset="-79"/>
                <a:cs typeface="Narkisim" pitchFamily="34" charset="-79"/>
              </a:rPr>
              <a:t>המועצה הישראלית לצרכנות כהגדרתה בחוק המועצה הישראלית לצרכנות, התשס"ח-2008, תהיה רשאית להגיש בקשה לאישור תובענה כתובענה ייצוגית, אף אם אין קושי להגיש את הבקשה בידי אדם כאמור בפסקה (1).</a:t>
            </a:r>
            <a:r>
              <a:rPr lang="en-US" dirty="0" smtClean="0">
                <a:solidFill>
                  <a:srgbClr val="0070C0"/>
                </a:solidFill>
                <a:latin typeface="Narkisim" pitchFamily="34" charset="-79"/>
                <a:cs typeface="Narkisim" pitchFamily="34" charset="-79"/>
              </a:rPr>
              <a:t> </a:t>
            </a:r>
            <a:endParaRPr lang="he-IL" dirty="0" smtClean="0">
              <a:solidFill>
                <a:srgbClr val="0070C0"/>
              </a:solidFill>
              <a:latin typeface="Narkisim" pitchFamily="34" charset="-79"/>
              <a:cs typeface="Narkisim" pitchFamily="34" charset="-79"/>
            </a:endParaRPr>
          </a:p>
          <a:p>
            <a:pPr algn="r"/>
            <a:endParaRPr lang="he-IL" dirty="0">
              <a:latin typeface="Narkisim" pitchFamily="34" charset="-79"/>
              <a:cs typeface="Narkisim" pitchFamily="34" charset="-79"/>
            </a:endParaRPr>
          </a:p>
        </p:txBody>
      </p:sp>
    </p:spTree>
    <p:extLst>
      <p:ext uri="{BB962C8B-B14F-4D97-AF65-F5344CB8AC3E}">
        <p14:creationId xmlns:p14="http://schemas.microsoft.com/office/powerpoint/2010/main" val="2100567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800" u="sng" dirty="0" smtClean="0">
                <a:solidFill>
                  <a:schemeClr val="tx2">
                    <a:lumMod val="75000"/>
                  </a:schemeClr>
                </a:solidFill>
                <a:latin typeface="Narkisim" pitchFamily="34" charset="-79"/>
                <a:cs typeface="Narkisim" pitchFamily="34" charset="-79"/>
              </a:rPr>
              <a:t>הוכחת הנזק - לכאורה</a:t>
            </a:r>
            <a:endParaRPr lang="he-IL" sz="4800" u="sng" dirty="0">
              <a:solidFill>
                <a:schemeClr val="tx2">
                  <a:lumMod val="75000"/>
                </a:schemeClr>
              </a:solidFill>
              <a:latin typeface="Narkisim" pitchFamily="34" charset="-79"/>
              <a:cs typeface="Narkisim" pitchFamily="34" charset="-79"/>
            </a:endParaRPr>
          </a:p>
        </p:txBody>
      </p:sp>
      <p:sp>
        <p:nvSpPr>
          <p:cNvPr id="3" name="מציין מיקום תוכן 2"/>
          <p:cNvSpPr txBox="1">
            <a:spLocks/>
          </p:cNvSpPr>
          <p:nvPr/>
        </p:nvSpPr>
        <p:spPr>
          <a:xfrm>
            <a:off x="457200" y="1600200"/>
            <a:ext cx="8229600" cy="4525963"/>
          </a:xfrm>
          <a:prstGeom prst="rect">
            <a:avLst/>
          </a:prstGeom>
        </p:spPr>
        <p:txBody>
          <a:bodyPr vert="horz" lIns="91440" tIns="45720" rIns="91440" bIns="45720" rtlCol="1">
            <a:normAutofit fontScale="9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he-IL" dirty="0" smtClean="0">
                <a:solidFill>
                  <a:schemeClr val="tx1"/>
                </a:solidFill>
                <a:latin typeface="Narkisim" pitchFamily="34" charset="-79"/>
                <a:cs typeface="Narkisim" pitchFamily="34" charset="-79"/>
              </a:rPr>
              <a:t>(ב)	</a:t>
            </a:r>
            <a:r>
              <a:rPr lang="he-IL" dirty="0" err="1" smtClean="0">
                <a:solidFill>
                  <a:schemeClr val="tx1"/>
                </a:solidFill>
                <a:latin typeface="Narkisim" pitchFamily="34" charset="-79"/>
                <a:cs typeface="Narkisim" pitchFamily="34" charset="-79"/>
              </a:rPr>
              <a:t>לענין</a:t>
            </a:r>
            <a:r>
              <a:rPr lang="he-IL" dirty="0" smtClean="0">
                <a:solidFill>
                  <a:schemeClr val="tx1"/>
                </a:solidFill>
                <a:latin typeface="Narkisim" pitchFamily="34" charset="-79"/>
                <a:cs typeface="Narkisim" pitchFamily="34" charset="-79"/>
              </a:rPr>
              <a:t> סעיף זה, כאשר אחד מיסודות העילה הוא נזק –</a:t>
            </a:r>
            <a:endParaRPr lang="en-US"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(1)	בבקשה לאישור שהוגשה בידי אדם כאמור בסעיף קטן (א)(1) – </a:t>
            </a:r>
            <a:r>
              <a:rPr lang="he-IL" b="1" dirty="0" smtClean="0">
                <a:solidFill>
                  <a:schemeClr val="tx1"/>
                </a:solidFill>
                <a:latin typeface="Narkisim" pitchFamily="34" charset="-79"/>
                <a:cs typeface="Narkisim" pitchFamily="34" charset="-79"/>
              </a:rPr>
              <a:t>די בכך שהמבקש יראה כי לכאורה נגרם לו נזק;</a:t>
            </a:r>
            <a:endParaRPr lang="en-US" b="1" dirty="0" smtClean="0">
              <a:solidFill>
                <a:schemeClr val="tx1"/>
              </a:solidFill>
              <a:latin typeface="Narkisim" pitchFamily="34" charset="-79"/>
              <a:cs typeface="Narkisim" pitchFamily="34" charset="-79"/>
            </a:endParaRPr>
          </a:p>
          <a:p>
            <a:pPr algn="just"/>
            <a:r>
              <a:rPr lang="he-IL" dirty="0" smtClean="0">
                <a:solidFill>
                  <a:schemeClr val="tx1"/>
                </a:solidFill>
                <a:latin typeface="Narkisim" pitchFamily="34" charset="-79"/>
                <a:cs typeface="Narkisim" pitchFamily="34" charset="-79"/>
              </a:rPr>
              <a:t>(2)	בבקשה לאישור שהוגשה בידי רשות ציבורית כאמור בסעיף קטן (א)(2) או בידי ארגון כאמור בסעיף קטן (א)(3) – </a:t>
            </a:r>
            <a:r>
              <a:rPr lang="he-IL" b="1" dirty="0" smtClean="0">
                <a:solidFill>
                  <a:schemeClr val="tx1"/>
                </a:solidFill>
                <a:latin typeface="Narkisim" pitchFamily="34" charset="-79"/>
                <a:cs typeface="Narkisim" pitchFamily="34" charset="-79"/>
              </a:rPr>
              <a:t>די בכך שהמבקש יראה כי לכאורה נגרם נזק לחבר הקבוצה או כי קיימת אפשרות סבירה שנגרם נזק לקבוצה שבשמה הוגשה הבקשה</a:t>
            </a:r>
            <a:r>
              <a:rPr lang="he-IL" dirty="0" smtClean="0">
                <a:solidFill>
                  <a:schemeClr val="tx1"/>
                </a:solidFill>
                <a:latin typeface="Narkisim" pitchFamily="34" charset="-79"/>
                <a:cs typeface="Narkisim" pitchFamily="34" charset="-79"/>
              </a:rPr>
              <a:t>.</a:t>
            </a:r>
            <a:endParaRPr lang="en-US" dirty="0" smtClean="0">
              <a:solidFill>
                <a:schemeClr val="tx1"/>
              </a:solidFill>
              <a:latin typeface="Narkisim" pitchFamily="34" charset="-79"/>
              <a:cs typeface="Narkisim" pitchFamily="34" charset="-79"/>
            </a:endParaRPr>
          </a:p>
          <a:p>
            <a:r>
              <a:rPr lang="he-IL" dirty="0" smtClean="0">
                <a:latin typeface="Narkisim" pitchFamily="34" charset="-79"/>
                <a:cs typeface="Narkisim" pitchFamily="34" charset="-79"/>
              </a:rPr>
              <a:t>	</a:t>
            </a:r>
            <a:endParaRPr lang="he-IL" dirty="0">
              <a:latin typeface="Narkisim" pitchFamily="34" charset="-79"/>
              <a:cs typeface="Narkisim" pitchFamily="34" charset="-79"/>
            </a:endParaRPr>
          </a:p>
        </p:txBody>
      </p:sp>
    </p:spTree>
    <p:extLst>
      <p:ext uri="{BB962C8B-B14F-4D97-AF65-F5344CB8AC3E}">
        <p14:creationId xmlns:p14="http://schemas.microsoft.com/office/powerpoint/2010/main" val="1928425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7554</TotalTime>
  <Words>1801</Words>
  <Application>Microsoft Office PowerPoint</Application>
  <PresentationFormat>‫הצגה על המסך (4:3)</PresentationFormat>
  <Paragraphs>251</Paragraphs>
  <Slides>40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40</vt:i4>
      </vt:variant>
    </vt:vector>
  </HeadingPairs>
  <TitlesOfParts>
    <vt:vector size="46" baseType="lpstr">
      <vt:lpstr>Arial</vt:lpstr>
      <vt:lpstr>Calibri</vt:lpstr>
      <vt:lpstr>Guttman Yad-Brush</vt:lpstr>
      <vt:lpstr>Narkisim</vt:lpstr>
      <vt:lpstr>Times New Roman</vt:lpstr>
      <vt:lpstr>ערכת נושא Office</vt:lpstr>
      <vt:lpstr>מצגת של PowerPoint‏</vt:lpstr>
      <vt:lpstr>חוק תובענות ייצוגיות 2006</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בקשה לאישור קודמת</vt:lpstr>
      <vt:lpstr>מצגת של PowerPoint‏</vt:lpstr>
      <vt:lpstr>מצגת של PowerPoint‏</vt:lpstr>
      <vt:lpstr>ואם יש 53?</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חלוקת הפיצויים – הממונה ועוד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lior</dc:creator>
  <cp:lastModifiedBy>HP Inc.</cp:lastModifiedBy>
  <cp:revision>26</cp:revision>
  <cp:lastPrinted>2018-05-23T09:49:51Z</cp:lastPrinted>
  <dcterms:created xsi:type="dcterms:W3CDTF">2013-02-06T09:56:40Z</dcterms:created>
  <dcterms:modified xsi:type="dcterms:W3CDTF">2019-07-01T06:07:08Z</dcterms:modified>
</cp:coreProperties>
</file>